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5" r:id="rId13"/>
    <p:sldId id="272" r:id="rId14"/>
    <p:sldId id="273" r:id="rId15"/>
    <p:sldId id="271" r:id="rId16"/>
    <p:sldId id="274" r:id="rId17"/>
    <p:sldId id="269" r:id="rId1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117"/>
    <a:srgbClr val="000000"/>
    <a:srgbClr val="111111"/>
    <a:srgbClr val="1F1F1F"/>
    <a:srgbClr val="212121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1A8CB6-DCC4-4B0D-B68F-3F4D6D65B7BC}" v="219" dt="2025-07-14T12:56:03.8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48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Ahmad Mirza" userId="8f1a957cb9efd2bd" providerId="LiveId" clId="{821A8CB6-DCC4-4B0D-B68F-3F4D6D65B7BC}"/>
    <pc:docChg chg="undo redo custSel addSld delSld modSld sldOrd modMainMaster">
      <pc:chgData name="Muhammad Ahmad Mirza" userId="8f1a957cb9efd2bd" providerId="LiveId" clId="{821A8CB6-DCC4-4B0D-B68F-3F4D6D65B7BC}" dt="2025-07-14T12:56:04.514" v="4089" actId="478"/>
      <pc:docMkLst>
        <pc:docMk/>
      </pc:docMkLst>
      <pc:sldChg chg="modTransition">
        <pc:chgData name="Muhammad Ahmad Mirza" userId="8f1a957cb9efd2bd" providerId="LiveId" clId="{821A8CB6-DCC4-4B0D-B68F-3F4D6D65B7BC}" dt="2025-07-13T21:20:01.707" v="2451"/>
        <pc:sldMkLst>
          <pc:docMk/>
          <pc:sldMk cId="4012690106" sldId="256"/>
        </pc:sldMkLst>
      </pc:sldChg>
      <pc:sldChg chg="modTransition">
        <pc:chgData name="Muhammad Ahmad Mirza" userId="8f1a957cb9efd2bd" providerId="LiveId" clId="{821A8CB6-DCC4-4B0D-B68F-3F4D6D65B7BC}" dt="2025-07-13T21:20:01.707" v="2451"/>
        <pc:sldMkLst>
          <pc:docMk/>
          <pc:sldMk cId="4268168256" sldId="257"/>
        </pc:sldMkLst>
      </pc:sldChg>
      <pc:sldChg chg="modTransition modAnim">
        <pc:chgData name="Muhammad Ahmad Mirza" userId="8f1a957cb9efd2bd" providerId="LiveId" clId="{821A8CB6-DCC4-4B0D-B68F-3F4D6D65B7BC}" dt="2025-07-13T21:20:31.900" v="2452"/>
        <pc:sldMkLst>
          <pc:docMk/>
          <pc:sldMk cId="1102869133" sldId="258"/>
        </pc:sldMkLst>
      </pc:sldChg>
      <pc:sldChg chg="modSp mod modTransition modAnim">
        <pc:chgData name="Muhammad Ahmad Mirza" userId="8f1a957cb9efd2bd" providerId="LiveId" clId="{821A8CB6-DCC4-4B0D-B68F-3F4D6D65B7BC}" dt="2025-07-13T21:20:44.176" v="2453"/>
        <pc:sldMkLst>
          <pc:docMk/>
          <pc:sldMk cId="3948224162" sldId="259"/>
        </pc:sldMkLst>
        <pc:spChg chg="mod">
          <ac:chgData name="Muhammad Ahmad Mirza" userId="8f1a957cb9efd2bd" providerId="LiveId" clId="{821A8CB6-DCC4-4B0D-B68F-3F4D6D65B7BC}" dt="2025-07-13T15:56:37.400" v="247" actId="207"/>
          <ac:spMkLst>
            <pc:docMk/>
            <pc:sldMk cId="3948224162" sldId="259"/>
            <ac:spMk id="2" creationId="{B4D372AE-A524-E410-CAF1-532B40957F0E}"/>
          </ac:spMkLst>
        </pc:spChg>
        <pc:picChg chg="mod">
          <ac:chgData name="Muhammad Ahmad Mirza" userId="8f1a957cb9efd2bd" providerId="LiveId" clId="{821A8CB6-DCC4-4B0D-B68F-3F4D6D65B7BC}" dt="2025-07-13T15:56:43.165" v="248" actId="1036"/>
          <ac:picMkLst>
            <pc:docMk/>
            <pc:sldMk cId="3948224162" sldId="259"/>
            <ac:picMk id="4" creationId="{6814E36F-1364-0135-DD8B-4B05C6E1EE2E}"/>
          </ac:picMkLst>
        </pc:picChg>
      </pc:sldChg>
      <pc:sldChg chg="modTransition">
        <pc:chgData name="Muhammad Ahmad Mirza" userId="8f1a957cb9efd2bd" providerId="LiveId" clId="{821A8CB6-DCC4-4B0D-B68F-3F4D6D65B7BC}" dt="2025-07-13T21:20:01.707" v="2451"/>
        <pc:sldMkLst>
          <pc:docMk/>
          <pc:sldMk cId="3824512646" sldId="260"/>
        </pc:sldMkLst>
      </pc:sldChg>
      <pc:sldChg chg="addSp delSp modSp mod modTransition setBg delAnim">
        <pc:chgData name="Muhammad Ahmad Mirza" userId="8f1a957cb9efd2bd" providerId="LiveId" clId="{821A8CB6-DCC4-4B0D-B68F-3F4D6D65B7BC}" dt="2025-07-13T21:20:01.707" v="2451"/>
        <pc:sldMkLst>
          <pc:docMk/>
          <pc:sldMk cId="4279989471" sldId="261"/>
        </pc:sldMkLst>
        <pc:spChg chg="del">
          <ac:chgData name="Muhammad Ahmad Mirza" userId="8f1a957cb9efd2bd" providerId="LiveId" clId="{821A8CB6-DCC4-4B0D-B68F-3F4D6D65B7BC}" dt="2025-07-13T21:14:21.630" v="2359" actId="21"/>
          <ac:spMkLst>
            <pc:docMk/>
            <pc:sldMk cId="4279989471" sldId="261"/>
            <ac:spMk id="2" creationId="{8817C96C-CB54-19EA-8EE8-51CCBAA0B73C}"/>
          </ac:spMkLst>
        </pc:spChg>
        <pc:spChg chg="add del mod ord">
          <ac:chgData name="Muhammad Ahmad Mirza" userId="8f1a957cb9efd2bd" providerId="LiveId" clId="{821A8CB6-DCC4-4B0D-B68F-3F4D6D65B7BC}" dt="2025-07-13T21:15:59.811" v="2394" actId="21"/>
          <ac:spMkLst>
            <pc:docMk/>
            <pc:sldMk cId="4279989471" sldId="261"/>
            <ac:spMk id="7" creationId="{E19C981F-C8A7-14E1-BF92-63ADDA64BDB1}"/>
          </ac:spMkLst>
        </pc:spChg>
        <pc:spChg chg="add del mod">
          <ac:chgData name="Muhammad Ahmad Mirza" userId="8f1a957cb9efd2bd" providerId="LiveId" clId="{821A8CB6-DCC4-4B0D-B68F-3F4D6D65B7BC}" dt="2025-07-13T21:16:03.324" v="2395" actId="21"/>
          <ac:spMkLst>
            <pc:docMk/>
            <pc:sldMk cId="4279989471" sldId="261"/>
            <ac:spMk id="10" creationId="{0C49181E-210C-1806-8EDE-8CF1840A5976}"/>
          </ac:spMkLst>
        </pc:spChg>
        <pc:spChg chg="add mod">
          <ac:chgData name="Muhammad Ahmad Mirza" userId="8f1a957cb9efd2bd" providerId="LiveId" clId="{821A8CB6-DCC4-4B0D-B68F-3F4D6D65B7BC}" dt="2025-07-13T21:16:48.984" v="2430" actId="1076"/>
          <ac:spMkLst>
            <pc:docMk/>
            <pc:sldMk cId="4279989471" sldId="261"/>
            <ac:spMk id="13" creationId="{89DC9D64-365E-FA4C-8021-73904505DCBC}"/>
          </ac:spMkLst>
        </pc:spChg>
        <pc:spChg chg="add mod">
          <ac:chgData name="Muhammad Ahmad Mirza" userId="8f1a957cb9efd2bd" providerId="LiveId" clId="{821A8CB6-DCC4-4B0D-B68F-3F4D6D65B7BC}" dt="2025-07-13T21:16:35.295" v="2426"/>
          <ac:spMkLst>
            <pc:docMk/>
            <pc:sldMk cId="4279989471" sldId="261"/>
            <ac:spMk id="15" creationId="{C9E9337F-FBD5-2687-287C-2CA42BD49F71}"/>
          </ac:spMkLst>
        </pc:spChg>
      </pc:sldChg>
      <pc:sldChg chg="addSp delSp modSp mod modTransition setBg addAnim delAnim setClrOvrMap modNotesTx">
        <pc:chgData name="Muhammad Ahmad Mirza" userId="8f1a957cb9efd2bd" providerId="LiveId" clId="{821A8CB6-DCC4-4B0D-B68F-3F4D6D65B7BC}" dt="2025-07-13T21:20:01.707" v="2451"/>
        <pc:sldMkLst>
          <pc:docMk/>
          <pc:sldMk cId="1067255239" sldId="262"/>
        </pc:sldMkLst>
        <pc:spChg chg="mod ord">
          <ac:chgData name="Muhammad Ahmad Mirza" userId="8f1a957cb9efd2bd" providerId="LiveId" clId="{821A8CB6-DCC4-4B0D-B68F-3F4D6D65B7BC}" dt="2025-07-13T15:54:56.887" v="128" actId="20577"/>
          <ac:spMkLst>
            <pc:docMk/>
            <pc:sldMk cId="1067255239" sldId="262"/>
            <ac:spMk id="2" creationId="{49223564-6E26-7B47-F026-F63D28FB0AA1}"/>
          </ac:spMkLst>
        </pc:spChg>
        <pc:spChg chg="add del">
          <ac:chgData name="Muhammad Ahmad Mirza" userId="8f1a957cb9efd2bd" providerId="LiveId" clId="{821A8CB6-DCC4-4B0D-B68F-3F4D6D65B7BC}" dt="2025-07-13T15:41:19.783" v="20" actId="26606"/>
          <ac:spMkLst>
            <pc:docMk/>
            <pc:sldMk cId="1067255239" sldId="262"/>
            <ac:spMk id="9" creationId="{7A875D55-4A80-43E9-38F6-27E3664939B0}"/>
          </ac:spMkLst>
        </pc:spChg>
        <pc:spChg chg="add del">
          <ac:chgData name="Muhammad Ahmad Mirza" userId="8f1a957cb9efd2bd" providerId="LiveId" clId="{821A8CB6-DCC4-4B0D-B68F-3F4D6D65B7BC}" dt="2025-07-13T15:41:20.934" v="23" actId="26606"/>
          <ac:spMkLst>
            <pc:docMk/>
            <pc:sldMk cId="1067255239" sldId="262"/>
            <ac:spMk id="11" creationId="{A9CCD9CD-49AE-3D3E-923B-81ECD3FBF75F}"/>
          </ac:spMkLst>
        </pc:spChg>
        <pc:spChg chg="add del">
          <ac:chgData name="Muhammad Ahmad Mirza" userId="8f1a957cb9efd2bd" providerId="LiveId" clId="{821A8CB6-DCC4-4B0D-B68F-3F4D6D65B7BC}" dt="2025-07-13T15:41:20.934" v="23" actId="26606"/>
          <ac:spMkLst>
            <pc:docMk/>
            <pc:sldMk cId="1067255239" sldId="262"/>
            <ac:spMk id="12" creationId="{D1BA7680-B1FB-4B6B-2155-45DD5D6C4CF8}"/>
          </ac:spMkLst>
        </pc:spChg>
        <pc:spChg chg="add del">
          <ac:chgData name="Muhammad Ahmad Mirza" userId="8f1a957cb9efd2bd" providerId="LiveId" clId="{821A8CB6-DCC4-4B0D-B68F-3F4D6D65B7BC}" dt="2025-07-13T15:41:22.189" v="26" actId="26606"/>
          <ac:spMkLst>
            <pc:docMk/>
            <pc:sldMk cId="1067255239" sldId="262"/>
            <ac:spMk id="14" creationId="{E01013C5-0169-8F8C-FA57-62D87022AD98}"/>
          </ac:spMkLst>
        </pc:spChg>
        <pc:spChg chg="add del">
          <ac:chgData name="Muhammad Ahmad Mirza" userId="8f1a957cb9efd2bd" providerId="LiveId" clId="{821A8CB6-DCC4-4B0D-B68F-3F4D6D65B7BC}" dt="2025-07-13T15:41:22.189" v="26" actId="26606"/>
          <ac:spMkLst>
            <pc:docMk/>
            <pc:sldMk cId="1067255239" sldId="262"/>
            <ac:spMk id="15" creationId="{A9CCD9CD-49AE-3D3E-923B-81ECD3FBF75F}"/>
          </ac:spMkLst>
        </pc:spChg>
        <pc:spChg chg="add del">
          <ac:chgData name="Muhammad Ahmad Mirza" userId="8f1a957cb9efd2bd" providerId="LiveId" clId="{821A8CB6-DCC4-4B0D-B68F-3F4D6D65B7BC}" dt="2025-07-13T15:41:24.214" v="28" actId="26606"/>
          <ac:spMkLst>
            <pc:docMk/>
            <pc:sldMk cId="1067255239" sldId="262"/>
            <ac:spMk id="17" creationId="{ED587E41-605C-A8E4-8BA5-0E0B3797C9AA}"/>
          </ac:spMkLst>
        </pc:spChg>
        <pc:spChg chg="add del">
          <ac:chgData name="Muhammad Ahmad Mirza" userId="8f1a957cb9efd2bd" providerId="LiveId" clId="{821A8CB6-DCC4-4B0D-B68F-3F4D6D65B7BC}" dt="2025-07-13T15:41:24.214" v="28" actId="26606"/>
          <ac:spMkLst>
            <pc:docMk/>
            <pc:sldMk cId="1067255239" sldId="262"/>
            <ac:spMk id="18" creationId="{EBD48A03-0DF9-3063-CB15-1BC2AEC79F1C}"/>
          </ac:spMkLst>
        </pc:spChg>
        <pc:spChg chg="add del">
          <ac:chgData name="Muhammad Ahmad Mirza" userId="8f1a957cb9efd2bd" providerId="LiveId" clId="{821A8CB6-DCC4-4B0D-B68F-3F4D6D65B7BC}" dt="2025-07-13T15:41:39.638" v="31" actId="26606"/>
          <ac:spMkLst>
            <pc:docMk/>
            <pc:sldMk cId="1067255239" sldId="262"/>
            <ac:spMk id="20" creationId="{7A875D55-4A80-43E9-38F6-27E3664939B0}"/>
          </ac:spMkLst>
        </pc:spChg>
        <pc:spChg chg="add del">
          <ac:chgData name="Muhammad Ahmad Mirza" userId="8f1a957cb9efd2bd" providerId="LiveId" clId="{821A8CB6-DCC4-4B0D-B68F-3F4D6D65B7BC}" dt="2025-07-13T15:41:42.033" v="34" actId="26606"/>
          <ac:spMkLst>
            <pc:docMk/>
            <pc:sldMk cId="1067255239" sldId="262"/>
            <ac:spMk id="22" creationId="{0F447467-474F-7A46-9B55-A89C6B0DA11C}"/>
          </ac:spMkLst>
        </pc:spChg>
        <pc:spChg chg="add del">
          <ac:chgData name="Muhammad Ahmad Mirza" userId="8f1a957cb9efd2bd" providerId="LiveId" clId="{821A8CB6-DCC4-4B0D-B68F-3F4D6D65B7BC}" dt="2025-07-13T15:41:42.033" v="34" actId="26606"/>
          <ac:spMkLst>
            <pc:docMk/>
            <pc:sldMk cId="1067255239" sldId="262"/>
            <ac:spMk id="23" creationId="{A9CCD9CD-49AE-3D3E-923B-81ECD3FBF75F}"/>
          </ac:spMkLst>
        </pc:spChg>
        <pc:spChg chg="add del">
          <ac:chgData name="Muhammad Ahmad Mirza" userId="8f1a957cb9efd2bd" providerId="LiveId" clId="{821A8CB6-DCC4-4B0D-B68F-3F4D6D65B7BC}" dt="2025-07-13T15:41:44.178" v="37" actId="26606"/>
          <ac:spMkLst>
            <pc:docMk/>
            <pc:sldMk cId="1067255239" sldId="262"/>
            <ac:spMk id="25" creationId="{6E448DB1-4196-18A6-15DA-C72635C1B11E}"/>
          </ac:spMkLst>
        </pc:spChg>
        <pc:spChg chg="add del">
          <ac:chgData name="Muhammad Ahmad Mirza" userId="8f1a957cb9efd2bd" providerId="LiveId" clId="{821A8CB6-DCC4-4B0D-B68F-3F4D6D65B7BC}" dt="2025-07-13T15:41:44.178" v="37" actId="26606"/>
          <ac:spMkLst>
            <pc:docMk/>
            <pc:sldMk cId="1067255239" sldId="262"/>
            <ac:spMk id="26" creationId="{A9CCD9CD-49AE-3D3E-923B-81ECD3FBF75F}"/>
          </ac:spMkLst>
        </pc:spChg>
        <pc:spChg chg="add del">
          <ac:chgData name="Muhammad Ahmad Mirza" userId="8f1a957cb9efd2bd" providerId="LiveId" clId="{821A8CB6-DCC4-4B0D-B68F-3F4D6D65B7BC}" dt="2025-07-13T15:41:46.412" v="39" actId="26606"/>
          <ac:spMkLst>
            <pc:docMk/>
            <pc:sldMk cId="1067255239" sldId="262"/>
            <ac:spMk id="28" creationId="{8E706725-8FC5-BB7A-9D0C-CC094129B91F}"/>
          </ac:spMkLst>
        </pc:spChg>
        <pc:spChg chg="add del">
          <ac:chgData name="Muhammad Ahmad Mirza" userId="8f1a957cb9efd2bd" providerId="LiveId" clId="{821A8CB6-DCC4-4B0D-B68F-3F4D6D65B7BC}" dt="2025-07-13T15:41:46.412" v="39" actId="26606"/>
          <ac:spMkLst>
            <pc:docMk/>
            <pc:sldMk cId="1067255239" sldId="262"/>
            <ac:spMk id="29" creationId="{A9CCD9CD-49AE-3D3E-923B-81ECD3FBF75F}"/>
          </ac:spMkLst>
        </pc:spChg>
        <pc:spChg chg="add del">
          <ac:chgData name="Muhammad Ahmad Mirza" userId="8f1a957cb9efd2bd" providerId="LiveId" clId="{821A8CB6-DCC4-4B0D-B68F-3F4D6D65B7BC}" dt="2025-07-13T15:41:48.025" v="41" actId="26606"/>
          <ac:spMkLst>
            <pc:docMk/>
            <pc:sldMk cId="1067255239" sldId="262"/>
            <ac:spMk id="31" creationId="{BBE8E1BA-1863-0F95-E1A3-14697014C39B}"/>
          </ac:spMkLst>
        </pc:spChg>
        <pc:spChg chg="add del">
          <ac:chgData name="Muhammad Ahmad Mirza" userId="8f1a957cb9efd2bd" providerId="LiveId" clId="{821A8CB6-DCC4-4B0D-B68F-3F4D6D65B7BC}" dt="2025-07-13T15:41:48.025" v="41" actId="26606"/>
          <ac:spMkLst>
            <pc:docMk/>
            <pc:sldMk cId="1067255239" sldId="262"/>
            <ac:spMk id="32" creationId="{A9CCD9CD-49AE-3D3E-923B-81ECD3FBF75F}"/>
          </ac:spMkLst>
        </pc:spChg>
        <pc:spChg chg="add del">
          <ac:chgData name="Muhammad Ahmad Mirza" userId="8f1a957cb9efd2bd" providerId="LiveId" clId="{821A8CB6-DCC4-4B0D-B68F-3F4D6D65B7BC}" dt="2025-07-13T15:41:50.602" v="43" actId="26606"/>
          <ac:spMkLst>
            <pc:docMk/>
            <pc:sldMk cId="1067255239" sldId="262"/>
            <ac:spMk id="34" creationId="{6E448DB1-4196-18A6-15DA-C72635C1B11E}"/>
          </ac:spMkLst>
        </pc:spChg>
        <pc:spChg chg="add del">
          <ac:chgData name="Muhammad Ahmad Mirza" userId="8f1a957cb9efd2bd" providerId="LiveId" clId="{821A8CB6-DCC4-4B0D-B68F-3F4D6D65B7BC}" dt="2025-07-13T15:41:50.602" v="43" actId="26606"/>
          <ac:spMkLst>
            <pc:docMk/>
            <pc:sldMk cId="1067255239" sldId="262"/>
            <ac:spMk id="35" creationId="{B7D064F0-6D2A-219C-C000-14ABD99ECEE9}"/>
          </ac:spMkLst>
        </pc:spChg>
        <pc:spChg chg="add del">
          <ac:chgData name="Muhammad Ahmad Mirza" userId="8f1a957cb9efd2bd" providerId="LiveId" clId="{821A8CB6-DCC4-4B0D-B68F-3F4D6D65B7BC}" dt="2025-07-13T15:42:37.395" v="55" actId="26606"/>
          <ac:spMkLst>
            <pc:docMk/>
            <pc:sldMk cId="1067255239" sldId="262"/>
            <ac:spMk id="37" creationId="{7A875D55-4A80-43E9-38F6-27E3664939B0}"/>
          </ac:spMkLst>
        </pc:spChg>
        <pc:picChg chg="add del mod">
          <ac:chgData name="Muhammad Ahmad Mirza" userId="8f1a957cb9efd2bd" providerId="LiveId" clId="{821A8CB6-DCC4-4B0D-B68F-3F4D6D65B7BC}" dt="2025-07-13T15:42:37.575" v="56" actId="22"/>
          <ac:picMkLst>
            <pc:docMk/>
            <pc:sldMk cId="1067255239" sldId="262"/>
            <ac:picMk id="4" creationId="{C9B2647D-5DD5-09C2-CBD4-8697E6389D94}"/>
          </ac:picMkLst>
        </pc:picChg>
        <pc:picChg chg="add del">
          <ac:chgData name="Muhammad Ahmad Mirza" userId="8f1a957cb9efd2bd" providerId="LiveId" clId="{821A8CB6-DCC4-4B0D-B68F-3F4D6D65B7BC}" dt="2025-07-13T15:42:48.452" v="58" actId="22"/>
          <ac:picMkLst>
            <pc:docMk/>
            <pc:sldMk cId="1067255239" sldId="262"/>
            <ac:picMk id="6" creationId="{78F69A87-3C00-7915-0B89-8D6A9C6F8358}"/>
          </ac:picMkLst>
        </pc:picChg>
        <pc:picChg chg="add mod ord">
          <ac:chgData name="Muhammad Ahmad Mirza" userId="8f1a957cb9efd2bd" providerId="LiveId" clId="{821A8CB6-DCC4-4B0D-B68F-3F4D6D65B7BC}" dt="2025-07-13T15:44:17.392" v="75" actId="931"/>
          <ac:picMkLst>
            <pc:docMk/>
            <pc:sldMk cId="1067255239" sldId="262"/>
            <ac:picMk id="8" creationId="{3912CF8C-D49D-C6B4-EA27-75AC15925DC5}"/>
          </ac:picMkLst>
        </pc:picChg>
        <pc:picChg chg="add del">
          <ac:chgData name="Muhammad Ahmad Mirza" userId="8f1a957cb9efd2bd" providerId="LiveId" clId="{821A8CB6-DCC4-4B0D-B68F-3F4D6D65B7BC}" dt="2025-07-13T15:44:55.493" v="81" actId="22"/>
          <ac:picMkLst>
            <pc:docMk/>
            <pc:sldMk cId="1067255239" sldId="262"/>
            <ac:picMk id="13" creationId="{AE0A379F-BAEE-9430-306E-5AFDD340DE8E}"/>
          </ac:picMkLst>
        </pc:picChg>
        <pc:picChg chg="add del">
          <ac:chgData name="Muhammad Ahmad Mirza" userId="8f1a957cb9efd2bd" providerId="LiveId" clId="{821A8CB6-DCC4-4B0D-B68F-3F4D6D65B7BC}" dt="2025-07-13T15:44:55.118" v="80" actId="22"/>
          <ac:picMkLst>
            <pc:docMk/>
            <pc:sldMk cId="1067255239" sldId="262"/>
            <ac:picMk id="19" creationId="{BCEE034C-D6CD-317E-897D-AB3B8D3E949A}"/>
          </ac:picMkLst>
        </pc:picChg>
        <pc:picChg chg="add mod">
          <ac:chgData name="Muhammad Ahmad Mirza" userId="8f1a957cb9efd2bd" providerId="LiveId" clId="{821A8CB6-DCC4-4B0D-B68F-3F4D6D65B7BC}" dt="2025-07-13T15:58:12.007" v="288"/>
          <ac:picMkLst>
            <pc:docMk/>
            <pc:sldMk cId="1067255239" sldId="262"/>
            <ac:picMk id="24" creationId="{B88FE2B3-405D-F225-9E2E-CF7FE7EDA4FD}"/>
          </ac:picMkLst>
        </pc:picChg>
      </pc:sldChg>
      <pc:sldChg chg="addSp modSp new mod modTransition setBg modNotesTx">
        <pc:chgData name="Muhammad Ahmad Mirza" userId="8f1a957cb9efd2bd" providerId="LiveId" clId="{821A8CB6-DCC4-4B0D-B68F-3F4D6D65B7BC}" dt="2025-07-13T21:20:01.707" v="2451"/>
        <pc:sldMkLst>
          <pc:docMk/>
          <pc:sldMk cId="1261033528" sldId="263"/>
        </pc:sldMkLst>
        <pc:spChg chg="mod">
          <ac:chgData name="Muhammad Ahmad Mirza" userId="8f1a957cb9efd2bd" providerId="LiveId" clId="{821A8CB6-DCC4-4B0D-B68F-3F4D6D65B7BC}" dt="2025-07-13T16:26:03.363" v="514" actId="207"/>
          <ac:spMkLst>
            <pc:docMk/>
            <pc:sldMk cId="1261033528" sldId="263"/>
            <ac:spMk id="2" creationId="{3EFFBC8A-09B8-4D3D-E6AA-004B5533863B}"/>
          </ac:spMkLst>
        </pc:spChg>
        <pc:spChg chg="add mod">
          <ac:chgData name="Muhammad Ahmad Mirza" userId="8f1a957cb9efd2bd" providerId="LiveId" clId="{821A8CB6-DCC4-4B0D-B68F-3F4D6D65B7BC}" dt="2025-07-13T16:21:35.065" v="507" actId="20577"/>
          <ac:spMkLst>
            <pc:docMk/>
            <pc:sldMk cId="1261033528" sldId="263"/>
            <ac:spMk id="3" creationId="{5C4234B0-F3A9-5F90-C9A4-7E3CCBCD0DCB}"/>
          </ac:spMkLst>
        </pc:spChg>
        <pc:spChg chg="add mod">
          <ac:chgData name="Muhammad Ahmad Mirza" userId="8f1a957cb9efd2bd" providerId="LiveId" clId="{821A8CB6-DCC4-4B0D-B68F-3F4D6D65B7BC}" dt="2025-07-13T16:37:05.097" v="912" actId="207"/>
          <ac:spMkLst>
            <pc:docMk/>
            <pc:sldMk cId="1261033528" sldId="263"/>
            <ac:spMk id="6" creationId="{77D7ADAA-FE77-EFDF-3A45-EFDFF287F7F8}"/>
          </ac:spMkLst>
        </pc:spChg>
        <pc:picChg chg="add mod">
          <ac:chgData name="Muhammad Ahmad Mirza" userId="8f1a957cb9efd2bd" providerId="LiveId" clId="{821A8CB6-DCC4-4B0D-B68F-3F4D6D65B7BC}" dt="2025-07-13T16:26:05.647" v="515" actId="1076"/>
          <ac:picMkLst>
            <pc:docMk/>
            <pc:sldMk cId="1261033528" sldId="263"/>
            <ac:picMk id="5" creationId="{0E2E99A8-9870-997F-6712-9D6DE68948AC}"/>
          </ac:picMkLst>
        </pc:picChg>
      </pc:sldChg>
      <pc:sldChg chg="addSp delSp modSp new mod modTransition setBg modNotesTx">
        <pc:chgData name="Muhammad Ahmad Mirza" userId="8f1a957cb9efd2bd" providerId="LiveId" clId="{821A8CB6-DCC4-4B0D-B68F-3F4D6D65B7BC}" dt="2025-07-14T12:56:04.514" v="4089" actId="478"/>
        <pc:sldMkLst>
          <pc:docMk/>
          <pc:sldMk cId="1522991749" sldId="264"/>
        </pc:sldMkLst>
        <pc:spChg chg="mod">
          <ac:chgData name="Muhammad Ahmad Mirza" userId="8f1a957cb9efd2bd" providerId="LiveId" clId="{821A8CB6-DCC4-4B0D-B68F-3F4D6D65B7BC}" dt="2025-07-14T12:56:02.203" v="4082" actId="1076"/>
          <ac:spMkLst>
            <pc:docMk/>
            <pc:sldMk cId="1522991749" sldId="264"/>
            <ac:spMk id="2" creationId="{0D874512-EAB8-FC72-1524-F2624F622C74}"/>
          </ac:spMkLst>
        </pc:spChg>
        <pc:spChg chg="add mod">
          <ac:chgData name="Muhammad Ahmad Mirza" userId="8f1a957cb9efd2bd" providerId="LiveId" clId="{821A8CB6-DCC4-4B0D-B68F-3F4D6D65B7BC}" dt="2025-07-14T12:56:01.435" v="4078" actId="14100"/>
          <ac:spMkLst>
            <pc:docMk/>
            <pc:sldMk cId="1522991749" sldId="264"/>
            <ac:spMk id="13" creationId="{623A40E2-7A56-0553-644F-611AF0CA3A07}"/>
          </ac:spMkLst>
        </pc:spChg>
        <pc:picChg chg="add del mod">
          <ac:chgData name="Muhammad Ahmad Mirza" userId="8f1a957cb9efd2bd" providerId="LiveId" clId="{821A8CB6-DCC4-4B0D-B68F-3F4D6D65B7BC}" dt="2025-07-13T16:40:13.945" v="1063" actId="21"/>
          <ac:picMkLst>
            <pc:docMk/>
            <pc:sldMk cId="1522991749" sldId="264"/>
            <ac:picMk id="4" creationId="{994B60BB-529E-957C-3879-F5F320658711}"/>
          </ac:picMkLst>
        </pc:picChg>
        <pc:picChg chg="add del mod">
          <ac:chgData name="Muhammad Ahmad Mirza" userId="8f1a957cb9efd2bd" providerId="LiveId" clId="{821A8CB6-DCC4-4B0D-B68F-3F4D6D65B7BC}" dt="2025-07-13T16:39:45.549" v="1058" actId="21"/>
          <ac:picMkLst>
            <pc:docMk/>
            <pc:sldMk cId="1522991749" sldId="264"/>
            <ac:picMk id="6" creationId="{3F3BD77D-CA02-1B09-B6E5-D70BEBE480FB}"/>
          </ac:picMkLst>
        </pc:picChg>
        <pc:picChg chg="add del mod">
          <ac:chgData name="Muhammad Ahmad Mirza" userId="8f1a957cb9efd2bd" providerId="LiveId" clId="{821A8CB6-DCC4-4B0D-B68F-3F4D6D65B7BC}" dt="2025-07-13T16:40:14.905" v="1064" actId="21"/>
          <ac:picMkLst>
            <pc:docMk/>
            <pc:sldMk cId="1522991749" sldId="264"/>
            <ac:picMk id="8" creationId="{4DBA95F3-9229-F3EF-1B2C-1AE1A7A081E9}"/>
          </ac:picMkLst>
        </pc:picChg>
        <pc:picChg chg="add del mod">
          <ac:chgData name="Muhammad Ahmad Mirza" userId="8f1a957cb9efd2bd" providerId="LiveId" clId="{821A8CB6-DCC4-4B0D-B68F-3F4D6D65B7BC}" dt="2025-07-13T16:43:07.324" v="1115" actId="21"/>
          <ac:picMkLst>
            <pc:docMk/>
            <pc:sldMk cId="1522991749" sldId="264"/>
            <ac:picMk id="10" creationId="{A988C3BC-F23E-95F6-AB8F-5E7915137678}"/>
          </ac:picMkLst>
        </pc:picChg>
        <pc:picChg chg="add del mod">
          <ac:chgData name="Muhammad Ahmad Mirza" userId="8f1a957cb9efd2bd" providerId="LiveId" clId="{821A8CB6-DCC4-4B0D-B68F-3F4D6D65B7BC}" dt="2025-07-13T16:43:05.703" v="1114" actId="21"/>
          <ac:picMkLst>
            <pc:docMk/>
            <pc:sldMk cId="1522991749" sldId="264"/>
            <ac:picMk id="12" creationId="{67E2F008-36D3-A5FA-0C2B-AF052EABB7F5}"/>
          </ac:picMkLst>
        </pc:picChg>
        <pc:picChg chg="add del mod">
          <ac:chgData name="Muhammad Ahmad Mirza" userId="8f1a957cb9efd2bd" providerId="LiveId" clId="{821A8CB6-DCC4-4B0D-B68F-3F4D6D65B7BC}" dt="2025-07-13T16:46:20.134" v="1130" actId="21"/>
          <ac:picMkLst>
            <pc:docMk/>
            <pc:sldMk cId="1522991749" sldId="264"/>
            <ac:picMk id="15" creationId="{09BC81A4-B13D-800C-68EB-14A9E4CA27CF}"/>
          </ac:picMkLst>
        </pc:picChg>
        <pc:picChg chg="add del mod">
          <ac:chgData name="Muhammad Ahmad Mirza" userId="8f1a957cb9efd2bd" providerId="LiveId" clId="{821A8CB6-DCC4-4B0D-B68F-3F4D6D65B7BC}" dt="2025-07-14T12:56:04.514" v="4089" actId="478"/>
          <ac:picMkLst>
            <pc:docMk/>
            <pc:sldMk cId="1522991749" sldId="264"/>
            <ac:picMk id="17" creationId="{F49E2692-6A80-9C35-B4C4-A95DCF226A2A}"/>
          </ac:picMkLst>
        </pc:picChg>
        <pc:picChg chg="add mod">
          <ac:chgData name="Muhammad Ahmad Mirza" userId="8f1a957cb9efd2bd" providerId="LiveId" clId="{821A8CB6-DCC4-4B0D-B68F-3F4D6D65B7BC}" dt="2025-07-13T16:46:06.456" v="1129"/>
          <ac:picMkLst>
            <pc:docMk/>
            <pc:sldMk cId="1522991749" sldId="264"/>
            <ac:picMk id="18" creationId="{FF2E3651-52BF-7023-439A-A1154DB8834F}"/>
          </ac:picMkLst>
        </pc:picChg>
        <pc:picChg chg="add mod">
          <ac:chgData name="Muhammad Ahmad Mirza" userId="8f1a957cb9efd2bd" providerId="LiveId" clId="{821A8CB6-DCC4-4B0D-B68F-3F4D6D65B7BC}" dt="2025-07-14T12:56:03.160" v="4086" actId="14100"/>
          <ac:picMkLst>
            <pc:docMk/>
            <pc:sldMk cId="1522991749" sldId="264"/>
            <ac:picMk id="20" creationId="{D43A25BD-BB5A-CB54-D7F8-CD23292055BA}"/>
          </ac:picMkLst>
        </pc:picChg>
        <pc:picChg chg="add mod">
          <ac:chgData name="Muhammad Ahmad Mirza" userId="8f1a957cb9efd2bd" providerId="LiveId" clId="{821A8CB6-DCC4-4B0D-B68F-3F4D6D65B7BC}" dt="2025-07-14T12:56:03.618" v="4088" actId="14100"/>
          <ac:picMkLst>
            <pc:docMk/>
            <pc:sldMk cId="1522991749" sldId="264"/>
            <ac:picMk id="4098" creationId="{5F41B3E3-2284-BDE0-449A-1CD80ED808A3}"/>
          </ac:picMkLst>
        </pc:picChg>
      </pc:sldChg>
      <pc:sldChg chg="addSp delSp modSp new del mod setBg">
        <pc:chgData name="Muhammad Ahmad Mirza" userId="8f1a957cb9efd2bd" providerId="LiveId" clId="{821A8CB6-DCC4-4B0D-B68F-3F4D6D65B7BC}" dt="2025-07-13T16:53:16.209" v="1308" actId="2696"/>
        <pc:sldMkLst>
          <pc:docMk/>
          <pc:sldMk cId="1354192084" sldId="265"/>
        </pc:sldMkLst>
        <pc:spChg chg="add del">
          <ac:chgData name="Muhammad Ahmad Mirza" userId="8f1a957cb9efd2bd" providerId="LiveId" clId="{821A8CB6-DCC4-4B0D-B68F-3F4D6D65B7BC}" dt="2025-07-13T16:50:41.469" v="1276" actId="21"/>
          <ac:spMkLst>
            <pc:docMk/>
            <pc:sldMk cId="1354192084" sldId="265"/>
            <ac:spMk id="2" creationId="{B69D650D-9F61-DF8D-36BD-C5B27E74BEE0}"/>
          </ac:spMkLst>
        </pc:spChg>
        <pc:spChg chg="add del">
          <ac:chgData name="Muhammad Ahmad Mirza" userId="8f1a957cb9efd2bd" providerId="LiveId" clId="{821A8CB6-DCC4-4B0D-B68F-3F4D6D65B7BC}" dt="2025-07-13T16:50:33.186" v="1267" actId="26606"/>
          <ac:spMkLst>
            <pc:docMk/>
            <pc:sldMk cId="1354192084" sldId="265"/>
            <ac:spMk id="11" creationId="{35D3817B-01DA-DCDA-FA18-49D6FF003762}"/>
          </ac:spMkLst>
        </pc:spChg>
        <pc:spChg chg="add del">
          <ac:chgData name="Muhammad Ahmad Mirza" userId="8f1a957cb9efd2bd" providerId="LiveId" clId="{821A8CB6-DCC4-4B0D-B68F-3F4D6D65B7BC}" dt="2025-07-13T16:50:55.795" v="1281" actId="26606"/>
          <ac:spMkLst>
            <pc:docMk/>
            <pc:sldMk cId="1354192084" sldId="265"/>
            <ac:spMk id="12" creationId="{35D3817B-01DA-DCDA-FA18-49D6FF003762}"/>
          </ac:spMkLst>
        </pc:spChg>
        <pc:spChg chg="add">
          <ac:chgData name="Muhammad Ahmad Mirza" userId="8f1a957cb9efd2bd" providerId="LiveId" clId="{821A8CB6-DCC4-4B0D-B68F-3F4D6D65B7BC}" dt="2025-07-13T16:50:55.802" v="1282" actId="26606"/>
          <ac:spMkLst>
            <pc:docMk/>
            <pc:sldMk cId="1354192084" sldId="265"/>
            <ac:spMk id="14" creationId="{4D3D4267-6754-E656-C65D-257297D453DD}"/>
          </ac:spMkLst>
        </pc:spChg>
        <pc:spChg chg="add">
          <ac:chgData name="Muhammad Ahmad Mirza" userId="8f1a957cb9efd2bd" providerId="LiveId" clId="{821A8CB6-DCC4-4B0D-B68F-3F4D6D65B7BC}" dt="2025-07-13T16:50:55.802" v="1282" actId="26606"/>
          <ac:spMkLst>
            <pc:docMk/>
            <pc:sldMk cId="1354192084" sldId="265"/>
            <ac:spMk id="15" creationId="{6D48EA17-F2CF-2F98-FC06-DBB6A2AECB81}"/>
          </ac:spMkLst>
        </pc:spChg>
        <pc:picChg chg="add del">
          <ac:chgData name="Muhammad Ahmad Mirza" userId="8f1a957cb9efd2bd" providerId="LiveId" clId="{821A8CB6-DCC4-4B0D-B68F-3F4D6D65B7BC}" dt="2025-07-13T16:50:47.870" v="1278" actId="21"/>
          <ac:picMkLst>
            <pc:docMk/>
            <pc:sldMk cId="1354192084" sldId="265"/>
            <ac:picMk id="4" creationId="{1344B6FF-42D6-9847-C9FA-11A5629E89FC}"/>
          </ac:picMkLst>
        </pc:picChg>
        <pc:picChg chg="add del mod">
          <ac:chgData name="Muhammad Ahmad Mirza" userId="8f1a957cb9efd2bd" providerId="LiveId" clId="{821A8CB6-DCC4-4B0D-B68F-3F4D6D65B7BC}" dt="2025-07-13T16:50:37.183" v="1275" actId="21"/>
          <ac:picMkLst>
            <pc:docMk/>
            <pc:sldMk cId="1354192084" sldId="265"/>
            <ac:picMk id="6" creationId="{3F3BD77D-CA02-1B09-B6E5-D70BEBE480FB}"/>
          </ac:picMkLst>
        </pc:picChg>
        <pc:picChg chg="add del mod">
          <ac:chgData name="Muhammad Ahmad Mirza" userId="8f1a957cb9efd2bd" providerId="LiveId" clId="{821A8CB6-DCC4-4B0D-B68F-3F4D6D65B7BC}" dt="2025-07-13T16:53:08.680" v="1307" actId="1038"/>
          <ac:picMkLst>
            <pc:docMk/>
            <pc:sldMk cId="1354192084" sldId="265"/>
            <ac:picMk id="7" creationId="{B9D4A563-B50E-E07C-37AD-3171B7D011E8}"/>
          </ac:picMkLst>
        </pc:picChg>
      </pc:sldChg>
      <pc:sldChg chg="addSp delSp modSp new mod ord modTransition setBg modNotesTx">
        <pc:chgData name="Muhammad Ahmad Mirza" userId="8f1a957cb9efd2bd" providerId="LiveId" clId="{821A8CB6-DCC4-4B0D-B68F-3F4D6D65B7BC}" dt="2025-07-14T10:16:59.990" v="2585" actId="1076"/>
        <pc:sldMkLst>
          <pc:docMk/>
          <pc:sldMk cId="4238147832" sldId="265"/>
        </pc:sldMkLst>
        <pc:spChg chg="add del mod">
          <ac:chgData name="Muhammad Ahmad Mirza" userId="8f1a957cb9efd2bd" providerId="LiveId" clId="{821A8CB6-DCC4-4B0D-B68F-3F4D6D65B7BC}" dt="2025-07-14T07:42:13.490" v="2468"/>
          <ac:spMkLst>
            <pc:docMk/>
            <pc:sldMk cId="4238147832" sldId="265"/>
            <ac:spMk id="3" creationId="{6D4ED3A4-FE8C-84C4-0276-FE2222D4134E}"/>
          </ac:spMkLst>
        </pc:spChg>
        <pc:spChg chg="add del mod">
          <ac:chgData name="Muhammad Ahmad Mirza" userId="8f1a957cb9efd2bd" providerId="LiveId" clId="{821A8CB6-DCC4-4B0D-B68F-3F4D6D65B7BC}" dt="2025-07-14T08:33:25.595" v="2526" actId="21"/>
          <ac:spMkLst>
            <pc:docMk/>
            <pc:sldMk cId="4238147832" sldId="265"/>
            <ac:spMk id="4" creationId="{7676E4DC-57C6-8E07-406F-A607DFFDB736}"/>
          </ac:spMkLst>
        </pc:spChg>
        <pc:spChg chg="add del">
          <ac:chgData name="Muhammad Ahmad Mirza" userId="8f1a957cb9efd2bd" providerId="LiveId" clId="{821A8CB6-DCC4-4B0D-B68F-3F4D6D65B7BC}" dt="2025-07-14T07:41:20.968" v="2462" actId="26606"/>
          <ac:spMkLst>
            <pc:docMk/>
            <pc:sldMk cId="4238147832" sldId="265"/>
            <ac:spMk id="1028" creationId="{35D3817B-01DA-DCDA-FA18-49D6FF003762}"/>
          </ac:spMkLst>
        </pc:spChg>
        <pc:spChg chg="add">
          <ac:chgData name="Muhammad Ahmad Mirza" userId="8f1a957cb9efd2bd" providerId="LiveId" clId="{821A8CB6-DCC4-4B0D-B68F-3F4D6D65B7BC}" dt="2025-07-14T08:33:34.692" v="2527" actId="26606"/>
          <ac:spMkLst>
            <pc:docMk/>
            <pc:sldMk cId="4238147832" sldId="265"/>
            <ac:spMk id="1029" creationId="{35D3817B-01DA-DCDA-FA18-49D6FF003762}"/>
          </ac:spMkLst>
        </pc:spChg>
        <pc:spChg chg="add del">
          <ac:chgData name="Muhammad Ahmad Mirza" userId="8f1a957cb9efd2bd" providerId="LiveId" clId="{821A8CB6-DCC4-4B0D-B68F-3F4D6D65B7BC}" dt="2025-07-14T07:41:17.717" v="2460" actId="26606"/>
          <ac:spMkLst>
            <pc:docMk/>
            <pc:sldMk cId="4238147832" sldId="265"/>
            <ac:spMk id="1031" creationId="{35D3817B-01DA-DCDA-FA18-49D6FF003762}"/>
          </ac:spMkLst>
        </pc:spChg>
        <pc:picChg chg="add del mod">
          <ac:chgData name="Muhammad Ahmad Mirza" userId="8f1a957cb9efd2bd" providerId="LiveId" clId="{821A8CB6-DCC4-4B0D-B68F-3F4D6D65B7BC}" dt="2025-07-14T07:40:58.139" v="2457" actId="21"/>
          <ac:picMkLst>
            <pc:docMk/>
            <pc:sldMk cId="4238147832" sldId="265"/>
            <ac:picMk id="2" creationId="{B9D4A563-B50E-E07C-37AD-3171B7D011E8}"/>
          </ac:picMkLst>
        </pc:picChg>
        <pc:picChg chg="add del">
          <ac:chgData name="Muhammad Ahmad Mirza" userId="8f1a957cb9efd2bd" providerId="LiveId" clId="{821A8CB6-DCC4-4B0D-B68F-3F4D6D65B7BC}" dt="2025-07-14T08:32:26.485" v="2518" actId="22"/>
          <ac:picMkLst>
            <pc:docMk/>
            <pc:sldMk cId="4238147832" sldId="265"/>
            <ac:picMk id="6" creationId="{AC369AEA-600D-C4A8-CAA5-50138A546AC4}"/>
          </ac:picMkLst>
        </pc:picChg>
        <pc:picChg chg="add mod">
          <ac:chgData name="Muhammad Ahmad Mirza" userId="8f1a957cb9efd2bd" providerId="LiveId" clId="{821A8CB6-DCC4-4B0D-B68F-3F4D6D65B7BC}" dt="2025-07-14T10:16:59.990" v="2585" actId="1076"/>
          <ac:picMkLst>
            <pc:docMk/>
            <pc:sldMk cId="4238147832" sldId="265"/>
            <ac:picMk id="7" creationId="{6ABD7F7F-3F4F-A9AE-3420-CFC62C45BAB9}"/>
          </ac:picMkLst>
        </pc:picChg>
        <pc:picChg chg="add del mod">
          <ac:chgData name="Muhammad Ahmad Mirza" userId="8f1a957cb9efd2bd" providerId="LiveId" clId="{821A8CB6-DCC4-4B0D-B68F-3F4D6D65B7BC}" dt="2025-07-13T16:53:27.240" v="1311" actId="21"/>
          <ac:picMkLst>
            <pc:docMk/>
            <pc:sldMk cId="4238147832" sldId="265"/>
            <ac:picMk id="7" creationId="{B9D4A563-B50E-E07C-37AD-3171B7D011E8}"/>
          </ac:picMkLst>
        </pc:picChg>
        <pc:picChg chg="add del mod">
          <ac:chgData name="Muhammad Ahmad Mirza" userId="8f1a957cb9efd2bd" providerId="LiveId" clId="{821A8CB6-DCC4-4B0D-B68F-3F4D6D65B7BC}" dt="2025-07-14T10:16:59.990" v="2585" actId="1076"/>
          <ac:picMkLst>
            <pc:docMk/>
            <pc:sldMk cId="4238147832" sldId="265"/>
            <ac:picMk id="1026" creationId="{2206DD68-D8B1-D4E9-D3C9-E140EA3C3901}"/>
          </ac:picMkLst>
        </pc:picChg>
      </pc:sldChg>
      <pc:sldChg chg="addSp delSp modSp new del mod">
        <pc:chgData name="Muhammad Ahmad Mirza" userId="8f1a957cb9efd2bd" providerId="LiveId" clId="{821A8CB6-DCC4-4B0D-B68F-3F4D6D65B7BC}" dt="2025-07-13T20:52:25.611" v="1385" actId="2696"/>
        <pc:sldMkLst>
          <pc:docMk/>
          <pc:sldMk cId="4270290594" sldId="266"/>
        </pc:sldMkLst>
        <pc:spChg chg="del mod">
          <ac:chgData name="Muhammad Ahmad Mirza" userId="8f1a957cb9efd2bd" providerId="LiveId" clId="{821A8CB6-DCC4-4B0D-B68F-3F4D6D65B7BC}" dt="2025-07-13T20:52:19.177" v="1384" actId="21"/>
          <ac:spMkLst>
            <pc:docMk/>
            <pc:sldMk cId="4270290594" sldId="266"/>
            <ac:spMk id="2" creationId="{802150C9-9145-320D-2FE1-61629010EAEF}"/>
          </ac:spMkLst>
        </pc:spChg>
        <pc:spChg chg="add del mod">
          <ac:chgData name="Muhammad Ahmad Mirza" userId="8f1a957cb9efd2bd" providerId="LiveId" clId="{821A8CB6-DCC4-4B0D-B68F-3F4D6D65B7BC}" dt="2025-07-13T20:50:37.038" v="1345" actId="21"/>
          <ac:spMkLst>
            <pc:docMk/>
            <pc:sldMk cId="4270290594" sldId="266"/>
            <ac:spMk id="3" creationId="{8D306D75-1845-A1A4-E0EA-32A99100EBB7}"/>
          </ac:spMkLst>
        </pc:spChg>
        <pc:spChg chg="add mod">
          <ac:chgData name="Muhammad Ahmad Mirza" userId="8f1a957cb9efd2bd" providerId="LiveId" clId="{821A8CB6-DCC4-4B0D-B68F-3F4D6D65B7BC}" dt="2025-07-13T20:52:19.177" v="1384" actId="21"/>
          <ac:spMkLst>
            <pc:docMk/>
            <pc:sldMk cId="4270290594" sldId="266"/>
            <ac:spMk id="9" creationId="{B60330FD-D520-B75C-62B4-558B2C87AE58}"/>
          </ac:spMkLst>
        </pc:spChg>
        <pc:picChg chg="add del mod">
          <ac:chgData name="Muhammad Ahmad Mirza" userId="8f1a957cb9efd2bd" providerId="LiveId" clId="{821A8CB6-DCC4-4B0D-B68F-3F4D6D65B7BC}" dt="2025-07-13T20:51:27.394" v="1373" actId="21"/>
          <ac:picMkLst>
            <pc:docMk/>
            <pc:sldMk cId="4270290594" sldId="266"/>
            <ac:picMk id="5" creationId="{190E0E5C-D1FC-8184-453E-93C7997BBEC4}"/>
          </ac:picMkLst>
        </pc:picChg>
        <pc:picChg chg="add del mod">
          <ac:chgData name="Muhammad Ahmad Mirza" userId="8f1a957cb9efd2bd" providerId="LiveId" clId="{821A8CB6-DCC4-4B0D-B68F-3F4D6D65B7BC}" dt="2025-07-13T20:51:49.110" v="1379" actId="21"/>
          <ac:picMkLst>
            <pc:docMk/>
            <pc:sldMk cId="4270290594" sldId="266"/>
            <ac:picMk id="7" creationId="{A8958F3D-8802-3862-6C44-51CC3314F7C6}"/>
          </ac:picMkLst>
        </pc:picChg>
      </pc:sldChg>
      <pc:sldChg chg="addSp delSp modSp add mod ord modTransition modNotesTx">
        <pc:chgData name="Muhammad Ahmad Mirza" userId="8f1a957cb9efd2bd" providerId="LiveId" clId="{821A8CB6-DCC4-4B0D-B68F-3F4D6D65B7BC}" dt="2025-07-13T21:20:01.707" v="2451"/>
        <pc:sldMkLst>
          <pc:docMk/>
          <pc:sldMk cId="2821845084" sldId="267"/>
        </pc:sldMkLst>
        <pc:spChg chg="del">
          <ac:chgData name="Muhammad Ahmad Mirza" userId="8f1a957cb9efd2bd" providerId="LiveId" clId="{821A8CB6-DCC4-4B0D-B68F-3F4D6D65B7BC}" dt="2025-07-13T20:51:04.208" v="1351" actId="21"/>
          <ac:spMkLst>
            <pc:docMk/>
            <pc:sldMk cId="2821845084" sldId="267"/>
            <ac:spMk id="2" creationId="{910CED4A-D745-9CCC-8C2E-48A5573C2123}"/>
          </ac:spMkLst>
        </pc:spChg>
        <pc:spChg chg="add del mod">
          <ac:chgData name="Muhammad Ahmad Mirza" userId="8f1a957cb9efd2bd" providerId="LiveId" clId="{821A8CB6-DCC4-4B0D-B68F-3F4D6D65B7BC}" dt="2025-07-13T20:51:09.660" v="1352" actId="21"/>
          <ac:spMkLst>
            <pc:docMk/>
            <pc:sldMk cId="2821845084" sldId="267"/>
            <ac:spMk id="4" creationId="{6AE7CA52-4BFF-19EA-C78A-43E2E003469B}"/>
          </ac:spMkLst>
        </pc:spChg>
        <pc:spChg chg="mod">
          <ac:chgData name="Muhammad Ahmad Mirza" userId="8f1a957cb9efd2bd" providerId="LiveId" clId="{821A8CB6-DCC4-4B0D-B68F-3F4D6D65B7BC}" dt="2025-07-13T20:51:20.435" v="1370" actId="14100"/>
          <ac:spMkLst>
            <pc:docMk/>
            <pc:sldMk cId="2821845084" sldId="267"/>
            <ac:spMk id="13" creationId="{46D245BD-33A2-0892-D610-F4910B51EFB4}"/>
          </ac:spMkLst>
        </pc:spChg>
        <pc:picChg chg="add mod">
          <ac:chgData name="Muhammad Ahmad Mirza" userId="8f1a957cb9efd2bd" providerId="LiveId" clId="{821A8CB6-DCC4-4B0D-B68F-3F4D6D65B7BC}" dt="2025-07-13T20:54:20.510" v="1404" actId="14100"/>
          <ac:picMkLst>
            <pc:docMk/>
            <pc:sldMk cId="2821845084" sldId="267"/>
            <ac:picMk id="5" creationId="{190E0E5C-D1FC-8184-453E-93C7997BBEC4}"/>
          </ac:picMkLst>
        </pc:picChg>
        <pc:picChg chg="add mod">
          <ac:chgData name="Muhammad Ahmad Mirza" userId="8f1a957cb9efd2bd" providerId="LiveId" clId="{821A8CB6-DCC4-4B0D-B68F-3F4D6D65B7BC}" dt="2025-07-13T20:54:26.828" v="1407" actId="14100"/>
          <ac:picMkLst>
            <pc:docMk/>
            <pc:sldMk cId="2821845084" sldId="267"/>
            <ac:picMk id="7" creationId="{A8958F3D-8802-3862-6C44-51CC3314F7C6}"/>
          </ac:picMkLst>
        </pc:picChg>
        <pc:picChg chg="del">
          <ac:chgData name="Muhammad Ahmad Mirza" userId="8f1a957cb9efd2bd" providerId="LiveId" clId="{821A8CB6-DCC4-4B0D-B68F-3F4D6D65B7BC}" dt="2025-07-13T20:51:24.864" v="1372" actId="21"/>
          <ac:picMkLst>
            <pc:docMk/>
            <pc:sldMk cId="2821845084" sldId="267"/>
            <ac:picMk id="17" creationId="{9E4A627F-31B0-6961-3EA0-4F16E6A5284F}"/>
          </ac:picMkLst>
        </pc:picChg>
        <pc:picChg chg="del">
          <ac:chgData name="Muhammad Ahmad Mirza" userId="8f1a957cb9efd2bd" providerId="LiveId" clId="{821A8CB6-DCC4-4B0D-B68F-3F4D6D65B7BC}" dt="2025-07-13T20:51:22.869" v="1371" actId="21"/>
          <ac:picMkLst>
            <pc:docMk/>
            <pc:sldMk cId="2821845084" sldId="267"/>
            <ac:picMk id="20" creationId="{DFAF6DC0-74B2-152C-4716-42F22EAACD8B}"/>
          </ac:picMkLst>
        </pc:picChg>
      </pc:sldChg>
      <pc:sldChg chg="addSp delSp modSp add mod modTransition modNotesTx">
        <pc:chgData name="Muhammad Ahmad Mirza" userId="8f1a957cb9efd2bd" providerId="LiveId" clId="{821A8CB6-DCC4-4B0D-B68F-3F4D6D65B7BC}" dt="2025-07-13T21:20:01.707" v="2451"/>
        <pc:sldMkLst>
          <pc:docMk/>
          <pc:sldMk cId="2998483412" sldId="268"/>
        </pc:sldMkLst>
        <pc:spChg chg="mod">
          <ac:chgData name="Muhammad Ahmad Mirza" userId="8f1a957cb9efd2bd" providerId="LiveId" clId="{821A8CB6-DCC4-4B0D-B68F-3F4D6D65B7BC}" dt="2025-07-13T20:52:33.875" v="1389" actId="20577"/>
          <ac:spMkLst>
            <pc:docMk/>
            <pc:sldMk cId="2998483412" sldId="268"/>
            <ac:spMk id="13" creationId="{8FB9244D-01FE-E1F3-B1A3-E74E658C5518}"/>
          </ac:spMkLst>
        </pc:spChg>
        <pc:picChg chg="add mod">
          <ac:chgData name="Muhammad Ahmad Mirza" userId="8f1a957cb9efd2bd" providerId="LiveId" clId="{821A8CB6-DCC4-4B0D-B68F-3F4D6D65B7BC}" dt="2025-07-13T20:54:11.391" v="1402" actId="14100"/>
          <ac:picMkLst>
            <pc:docMk/>
            <pc:sldMk cId="2998483412" sldId="268"/>
            <ac:picMk id="3" creationId="{D37A7883-9056-DE72-521E-4C68EAAC22F4}"/>
          </ac:picMkLst>
        </pc:picChg>
        <pc:picChg chg="del">
          <ac:chgData name="Muhammad Ahmad Mirza" userId="8f1a957cb9efd2bd" providerId="LiveId" clId="{821A8CB6-DCC4-4B0D-B68F-3F4D6D65B7BC}" dt="2025-07-13T20:52:38.255" v="1390" actId="21"/>
          <ac:picMkLst>
            <pc:docMk/>
            <pc:sldMk cId="2998483412" sldId="268"/>
            <ac:picMk id="5" creationId="{096CC6BA-800A-8BBE-1CF0-EBA6745E4B0B}"/>
          </ac:picMkLst>
        </pc:picChg>
        <pc:picChg chg="add mod">
          <ac:chgData name="Muhammad Ahmad Mirza" userId="8f1a957cb9efd2bd" providerId="LiveId" clId="{821A8CB6-DCC4-4B0D-B68F-3F4D6D65B7BC}" dt="2025-07-13T20:54:15.423" v="1403" actId="14100"/>
          <ac:picMkLst>
            <pc:docMk/>
            <pc:sldMk cId="2998483412" sldId="268"/>
            <ac:picMk id="6" creationId="{0B176392-1791-CDF3-778D-E88B9CF7845B}"/>
          </ac:picMkLst>
        </pc:picChg>
        <pc:picChg chg="del">
          <ac:chgData name="Muhammad Ahmad Mirza" userId="8f1a957cb9efd2bd" providerId="LiveId" clId="{821A8CB6-DCC4-4B0D-B68F-3F4D6D65B7BC}" dt="2025-07-13T20:52:39.361" v="1391" actId="21"/>
          <ac:picMkLst>
            <pc:docMk/>
            <pc:sldMk cId="2998483412" sldId="268"/>
            <ac:picMk id="7" creationId="{7E9FB150-61BC-4A3A-0F6F-EB54A9A4FF9D}"/>
          </ac:picMkLst>
        </pc:picChg>
        <pc:picChg chg="add mod">
          <ac:chgData name="Muhammad Ahmad Mirza" userId="8f1a957cb9efd2bd" providerId="LiveId" clId="{821A8CB6-DCC4-4B0D-B68F-3F4D6D65B7BC}" dt="2025-07-13T21:12:36.356" v="2222" actId="571"/>
          <ac:picMkLst>
            <pc:docMk/>
            <pc:sldMk cId="2998483412" sldId="268"/>
            <ac:picMk id="8" creationId="{2592FE8B-AD08-2B27-4C63-AE3305445554}"/>
          </ac:picMkLst>
        </pc:picChg>
      </pc:sldChg>
      <pc:sldChg chg="addSp delSp modSp new mod ord modTransition setBg addAnim modAnim setClrOvrMap modNotesTx">
        <pc:chgData name="Muhammad Ahmad Mirza" userId="8f1a957cb9efd2bd" providerId="LiveId" clId="{821A8CB6-DCC4-4B0D-B68F-3F4D6D65B7BC}" dt="2025-07-14T09:15:39.268" v="2582"/>
        <pc:sldMkLst>
          <pc:docMk/>
          <pc:sldMk cId="2940101809" sldId="269"/>
        </pc:sldMkLst>
        <pc:spChg chg="mod ord">
          <ac:chgData name="Muhammad Ahmad Mirza" userId="8f1a957cb9efd2bd" providerId="LiveId" clId="{821A8CB6-DCC4-4B0D-B68F-3F4D6D65B7BC}" dt="2025-07-13T21:13:15.178" v="2260" actId="962"/>
          <ac:spMkLst>
            <pc:docMk/>
            <pc:sldMk cId="2940101809" sldId="269"/>
            <ac:spMk id="2" creationId="{0751B945-8DFC-46AD-A050-1EE555B7626D}"/>
          </ac:spMkLst>
        </pc:spChg>
        <pc:spChg chg="add del">
          <ac:chgData name="Muhammad Ahmad Mirza" userId="8f1a957cb9efd2bd" providerId="LiveId" clId="{821A8CB6-DCC4-4B0D-B68F-3F4D6D65B7BC}" dt="2025-07-13T21:13:10.439" v="2257" actId="26606"/>
          <ac:spMkLst>
            <pc:docMk/>
            <pc:sldMk cId="2940101809" sldId="269"/>
            <ac:spMk id="2055" creationId="{310135D4-D3A1-4556-B91B-4A12069D4231}"/>
          </ac:spMkLst>
        </pc:spChg>
        <pc:spChg chg="add del">
          <ac:chgData name="Muhammad Ahmad Mirza" userId="8f1a957cb9efd2bd" providerId="LiveId" clId="{821A8CB6-DCC4-4B0D-B68F-3F4D6D65B7BC}" dt="2025-07-13T21:13:10.439" v="2257" actId="26606"/>
          <ac:spMkLst>
            <pc:docMk/>
            <pc:sldMk cId="2940101809" sldId="269"/>
            <ac:spMk id="2057" creationId="{A9CCD9CD-49AE-3D3E-923B-81ECD3FBF75F}"/>
          </ac:spMkLst>
        </pc:spChg>
        <pc:spChg chg="add">
          <ac:chgData name="Muhammad Ahmad Mirza" userId="8f1a957cb9efd2bd" providerId="LiveId" clId="{821A8CB6-DCC4-4B0D-B68F-3F4D6D65B7BC}" dt="2025-07-13T21:13:10.439" v="2257" actId="26606"/>
          <ac:spMkLst>
            <pc:docMk/>
            <pc:sldMk cId="2940101809" sldId="269"/>
            <ac:spMk id="2062" creationId="{7A875D55-4A80-43E9-38F6-27E3664939B0}"/>
          </ac:spMkLst>
        </pc:spChg>
        <pc:picChg chg="add mod">
          <ac:chgData name="Muhammad Ahmad Mirza" userId="8f1a957cb9efd2bd" providerId="LiveId" clId="{821A8CB6-DCC4-4B0D-B68F-3F4D6D65B7BC}" dt="2025-07-13T21:13:15.178" v="2259" actId="27614"/>
          <ac:picMkLst>
            <pc:docMk/>
            <pc:sldMk cId="2940101809" sldId="269"/>
            <ac:picMk id="2050" creationId="{177C748E-CC8F-8F16-4B39-F0E1903472CE}"/>
          </ac:picMkLst>
        </pc:picChg>
      </pc:sldChg>
      <pc:sldChg chg="addSp delSp modSp new del mod setBg">
        <pc:chgData name="Muhammad Ahmad Mirza" userId="8f1a957cb9efd2bd" providerId="LiveId" clId="{821A8CB6-DCC4-4B0D-B68F-3F4D6D65B7BC}" dt="2025-07-13T21:12:33.673" v="2220" actId="680"/>
        <pc:sldMkLst>
          <pc:docMk/>
          <pc:sldMk cId="3859839212" sldId="269"/>
        </pc:sldMkLst>
        <pc:spChg chg="mod">
          <ac:chgData name="Muhammad Ahmad Mirza" userId="8f1a957cb9efd2bd" providerId="LiveId" clId="{821A8CB6-DCC4-4B0D-B68F-3F4D6D65B7BC}" dt="2025-07-13T21:12:31.053" v="2216" actId="20577"/>
          <ac:spMkLst>
            <pc:docMk/>
            <pc:sldMk cId="3859839212" sldId="269"/>
            <ac:spMk id="2" creationId="{AFC1D66E-941B-ACBA-4D50-46023FB141DB}"/>
          </ac:spMkLst>
        </pc:spChg>
        <pc:spChg chg="add del">
          <ac:chgData name="Muhammad Ahmad Mirza" userId="8f1a957cb9efd2bd" providerId="LiveId" clId="{821A8CB6-DCC4-4B0D-B68F-3F4D6D65B7BC}" dt="2025-07-13T21:11:34.580" v="2211" actId="26606"/>
          <ac:spMkLst>
            <pc:docMk/>
            <pc:sldMk cId="3859839212" sldId="269"/>
            <ac:spMk id="8" creationId="{21E0DC6F-DB0E-DBE1-8178-AE81BC6B96EA}"/>
          </ac:spMkLst>
        </pc:spChg>
        <pc:spChg chg="add del">
          <ac:chgData name="Muhammad Ahmad Mirza" userId="8f1a957cb9efd2bd" providerId="LiveId" clId="{821A8CB6-DCC4-4B0D-B68F-3F4D6D65B7BC}" dt="2025-07-13T21:11:34.580" v="2211" actId="26606"/>
          <ac:spMkLst>
            <pc:docMk/>
            <pc:sldMk cId="3859839212" sldId="269"/>
            <ac:spMk id="10" creationId="{84D07BF5-D29E-918E-55FE-747AF2A0E23F}"/>
          </ac:spMkLst>
        </pc:spChg>
        <pc:picChg chg="add del">
          <ac:chgData name="Muhammad Ahmad Mirza" userId="8f1a957cb9efd2bd" providerId="LiveId" clId="{821A8CB6-DCC4-4B0D-B68F-3F4D6D65B7BC}" dt="2025-07-13T21:11:34.580" v="2211" actId="26606"/>
          <ac:picMkLst>
            <pc:docMk/>
            <pc:sldMk cId="3859839212" sldId="269"/>
            <ac:picMk id="4" creationId="{CEE89015-E943-4BF2-2E47-F3E3D402F9CC}"/>
          </ac:picMkLst>
        </pc:picChg>
      </pc:sldChg>
      <pc:sldChg chg="addSp delSp modSp add del mod">
        <pc:chgData name="Muhammad Ahmad Mirza" userId="8f1a957cb9efd2bd" providerId="LiveId" clId="{821A8CB6-DCC4-4B0D-B68F-3F4D6D65B7BC}" dt="2025-07-14T10:20:43.926" v="2629" actId="2696"/>
        <pc:sldMkLst>
          <pc:docMk/>
          <pc:sldMk cId="3029551794" sldId="270"/>
        </pc:sldMkLst>
        <pc:spChg chg="del">
          <ac:chgData name="Muhammad Ahmad Mirza" userId="8f1a957cb9efd2bd" providerId="LiveId" clId="{821A8CB6-DCC4-4B0D-B68F-3F4D6D65B7BC}" dt="2025-07-14T08:35:43.951" v="2533" actId="26606"/>
          <ac:spMkLst>
            <pc:docMk/>
            <pc:sldMk cId="3029551794" sldId="270"/>
            <ac:spMk id="1029" creationId="{D930DFFE-1E8C-6D1A-D423-CFB4C6684943}"/>
          </ac:spMkLst>
        </pc:spChg>
        <pc:spChg chg="add">
          <ac:chgData name="Muhammad Ahmad Mirza" userId="8f1a957cb9efd2bd" providerId="LiveId" clId="{821A8CB6-DCC4-4B0D-B68F-3F4D6D65B7BC}" dt="2025-07-14T08:35:43.951" v="2533" actId="26606"/>
          <ac:spMkLst>
            <pc:docMk/>
            <pc:sldMk cId="3029551794" sldId="270"/>
            <ac:spMk id="1034" creationId="{35D3817B-01DA-DCDA-FA18-49D6FF003762}"/>
          </ac:spMkLst>
        </pc:spChg>
        <pc:picChg chg="add mod">
          <ac:chgData name="Muhammad Ahmad Mirza" userId="8f1a957cb9efd2bd" providerId="LiveId" clId="{821A8CB6-DCC4-4B0D-B68F-3F4D6D65B7BC}" dt="2025-07-14T08:35:43.951" v="2533" actId="26606"/>
          <ac:picMkLst>
            <pc:docMk/>
            <pc:sldMk cId="3029551794" sldId="270"/>
            <ac:picMk id="3" creationId="{BC3AA3F5-5375-4C2C-434E-8B159A8532DC}"/>
          </ac:picMkLst>
        </pc:picChg>
        <pc:picChg chg="del">
          <ac:chgData name="Muhammad Ahmad Mirza" userId="8f1a957cb9efd2bd" providerId="LiveId" clId="{821A8CB6-DCC4-4B0D-B68F-3F4D6D65B7BC}" dt="2025-07-14T08:35:38.248" v="2531" actId="21"/>
          <ac:picMkLst>
            <pc:docMk/>
            <pc:sldMk cId="3029551794" sldId="270"/>
            <ac:picMk id="1026" creationId="{CBA161B9-4CDA-5332-C092-0927942C4D1E}"/>
          </ac:picMkLst>
        </pc:picChg>
      </pc:sldChg>
      <pc:sldChg chg="new del">
        <pc:chgData name="Muhammad Ahmad Mirza" userId="8f1a957cb9efd2bd" providerId="LiveId" clId="{821A8CB6-DCC4-4B0D-B68F-3F4D6D65B7BC}" dt="2025-07-14T09:10:07.732" v="2535" actId="2696"/>
        <pc:sldMkLst>
          <pc:docMk/>
          <pc:sldMk cId="707901446" sldId="271"/>
        </pc:sldMkLst>
      </pc:sldChg>
      <pc:sldChg chg="addSp delSp modSp new mod setBg modNotesTx">
        <pc:chgData name="Muhammad Ahmad Mirza" userId="8f1a957cb9efd2bd" providerId="LiveId" clId="{821A8CB6-DCC4-4B0D-B68F-3F4D6D65B7BC}" dt="2025-07-14T12:54:20.958" v="4058" actId="20577"/>
        <pc:sldMkLst>
          <pc:docMk/>
          <pc:sldMk cId="1342506697" sldId="271"/>
        </pc:sldMkLst>
        <pc:spChg chg="add">
          <ac:chgData name="Muhammad Ahmad Mirza" userId="8f1a957cb9efd2bd" providerId="LiveId" clId="{821A8CB6-DCC4-4B0D-B68F-3F4D6D65B7BC}" dt="2025-07-14T09:12:50.153" v="2563" actId="26606"/>
          <ac:spMkLst>
            <pc:docMk/>
            <pc:sldMk cId="1342506697" sldId="271"/>
            <ac:spMk id="18" creationId="{1284CA7F-B696-4085-84C6-CD668817E685}"/>
          </ac:spMkLst>
        </pc:spChg>
        <pc:spChg chg="add">
          <ac:chgData name="Muhammad Ahmad Mirza" userId="8f1a957cb9efd2bd" providerId="LiveId" clId="{821A8CB6-DCC4-4B0D-B68F-3F4D6D65B7BC}" dt="2025-07-14T09:12:50.153" v="2563" actId="26606"/>
          <ac:spMkLst>
            <pc:docMk/>
            <pc:sldMk cId="1342506697" sldId="271"/>
            <ac:spMk id="20" creationId="{858A10F4-B847-4777-BC82-782F6FB36E40}"/>
          </ac:spMkLst>
        </pc:spChg>
        <pc:spChg chg="add">
          <ac:chgData name="Muhammad Ahmad Mirza" userId="8f1a957cb9efd2bd" providerId="LiveId" clId="{821A8CB6-DCC4-4B0D-B68F-3F4D6D65B7BC}" dt="2025-07-14T09:12:50.153" v="2563" actId="26606"/>
          <ac:spMkLst>
            <pc:docMk/>
            <pc:sldMk cId="1342506697" sldId="271"/>
            <ac:spMk id="22" creationId="{8883B597-C9A1-46EF-AB6B-71DF0B1ED4A6}"/>
          </ac:spMkLst>
        </pc:spChg>
        <pc:spChg chg="add">
          <ac:chgData name="Muhammad Ahmad Mirza" userId="8f1a957cb9efd2bd" providerId="LiveId" clId="{821A8CB6-DCC4-4B0D-B68F-3F4D6D65B7BC}" dt="2025-07-14T09:12:50.153" v="2563" actId="26606"/>
          <ac:spMkLst>
            <pc:docMk/>
            <pc:sldMk cId="1342506697" sldId="271"/>
            <ac:spMk id="24" creationId="{A0B38421-369F-445C-9543-5BC17BC09040}"/>
          </ac:spMkLst>
        </pc:spChg>
        <pc:spChg chg="add">
          <ac:chgData name="Muhammad Ahmad Mirza" userId="8f1a957cb9efd2bd" providerId="LiveId" clId="{821A8CB6-DCC4-4B0D-B68F-3F4D6D65B7BC}" dt="2025-07-14T09:12:50.153" v="2563" actId="26606"/>
          <ac:spMkLst>
            <pc:docMk/>
            <pc:sldMk cId="1342506697" sldId="271"/>
            <ac:spMk id="26" creationId="{FAA9CE81-CAF0-41E3-8E73-CAFA13A0B1A7}"/>
          </ac:spMkLst>
        </pc:spChg>
        <pc:picChg chg="add mod ord">
          <ac:chgData name="Muhammad Ahmad Mirza" userId="8f1a957cb9efd2bd" providerId="LiveId" clId="{821A8CB6-DCC4-4B0D-B68F-3F4D6D65B7BC}" dt="2025-07-14T09:14:09.125" v="2575" actId="1076"/>
          <ac:picMkLst>
            <pc:docMk/>
            <pc:sldMk cId="1342506697" sldId="271"/>
            <ac:picMk id="3" creationId="{43996E8E-543F-16E3-89BE-082F474A0073}"/>
          </ac:picMkLst>
        </pc:picChg>
        <pc:picChg chg="add mod">
          <ac:chgData name="Muhammad Ahmad Mirza" userId="8f1a957cb9efd2bd" providerId="LiveId" clId="{821A8CB6-DCC4-4B0D-B68F-3F4D6D65B7BC}" dt="2025-07-14T09:14:29.280" v="2578" actId="14100"/>
          <ac:picMkLst>
            <pc:docMk/>
            <pc:sldMk cId="1342506697" sldId="271"/>
            <ac:picMk id="5" creationId="{5D834907-8B3E-6666-9297-2758E50D1F0F}"/>
          </ac:picMkLst>
        </pc:picChg>
        <pc:picChg chg="add del mod">
          <ac:chgData name="Muhammad Ahmad Mirza" userId="8f1a957cb9efd2bd" providerId="LiveId" clId="{821A8CB6-DCC4-4B0D-B68F-3F4D6D65B7BC}" dt="2025-07-14T09:11:46.418" v="2554" actId="21"/>
          <ac:picMkLst>
            <pc:docMk/>
            <pc:sldMk cId="1342506697" sldId="271"/>
            <ac:picMk id="7" creationId="{6771841B-AA85-DF47-8BAE-E2F329C47679}"/>
          </ac:picMkLst>
        </pc:picChg>
        <pc:picChg chg="add mod ord">
          <ac:chgData name="Muhammad Ahmad Mirza" userId="8f1a957cb9efd2bd" providerId="LiveId" clId="{821A8CB6-DCC4-4B0D-B68F-3F4D6D65B7BC}" dt="2025-07-14T09:14:25.933" v="2577" actId="14100"/>
          <ac:picMkLst>
            <pc:docMk/>
            <pc:sldMk cId="1342506697" sldId="271"/>
            <ac:picMk id="9" creationId="{26391B40-A317-F2BB-BF35-CB9E937722BF}"/>
          </ac:picMkLst>
        </pc:picChg>
        <pc:picChg chg="add mod">
          <ac:chgData name="Muhammad Ahmad Mirza" userId="8f1a957cb9efd2bd" providerId="LiveId" clId="{821A8CB6-DCC4-4B0D-B68F-3F4D6D65B7BC}" dt="2025-07-14T09:15:26.609" v="2580" actId="1076"/>
          <ac:picMkLst>
            <pc:docMk/>
            <pc:sldMk cId="1342506697" sldId="271"/>
            <ac:picMk id="11" creationId="{406B785A-8C84-F83B-E43B-0FD9ED0BD6AE}"/>
          </ac:picMkLst>
        </pc:picChg>
        <pc:picChg chg="add mod">
          <ac:chgData name="Muhammad Ahmad Mirza" userId="8f1a957cb9efd2bd" providerId="LiveId" clId="{821A8CB6-DCC4-4B0D-B68F-3F4D6D65B7BC}" dt="2025-07-14T09:14:21.896" v="2576" actId="14100"/>
          <ac:picMkLst>
            <pc:docMk/>
            <pc:sldMk cId="1342506697" sldId="271"/>
            <ac:picMk id="13" creationId="{4CB34D26-1AEF-7E4D-474E-97FE7E75EF4E}"/>
          </ac:picMkLst>
        </pc:picChg>
      </pc:sldChg>
      <pc:sldChg chg="addSp delSp modSp new mod setBg modNotesTx">
        <pc:chgData name="Muhammad Ahmad Mirza" userId="8f1a957cb9efd2bd" providerId="LiveId" clId="{821A8CB6-DCC4-4B0D-B68F-3F4D6D65B7BC}" dt="2025-07-14T12:54:00.257" v="3973" actId="20577"/>
        <pc:sldMkLst>
          <pc:docMk/>
          <pc:sldMk cId="818407547" sldId="272"/>
        </pc:sldMkLst>
        <pc:spChg chg="add del mod">
          <ac:chgData name="Muhammad Ahmad Mirza" userId="8f1a957cb9efd2bd" providerId="LiveId" clId="{821A8CB6-DCC4-4B0D-B68F-3F4D6D65B7BC}" dt="2025-07-14T10:19:52.601" v="2599"/>
          <ac:spMkLst>
            <pc:docMk/>
            <pc:sldMk cId="818407547" sldId="272"/>
            <ac:spMk id="2" creationId="{E226125E-046D-A7CA-5A8A-F64715852E87}"/>
          </ac:spMkLst>
        </pc:spChg>
        <pc:spChg chg="add mod">
          <ac:chgData name="Muhammad Ahmad Mirza" userId="8f1a957cb9efd2bd" providerId="LiveId" clId="{821A8CB6-DCC4-4B0D-B68F-3F4D6D65B7BC}" dt="2025-07-14T10:20:38.457" v="2628" actId="1076"/>
          <ac:spMkLst>
            <pc:docMk/>
            <pc:sldMk cId="818407547" sldId="272"/>
            <ac:spMk id="3" creationId="{7F641EE5-4EF0-0354-F932-FA04993A71FD}"/>
          </ac:spMkLst>
        </pc:spChg>
        <pc:spChg chg="add mod">
          <ac:chgData name="Muhammad Ahmad Mirza" userId="8f1a957cb9efd2bd" providerId="LiveId" clId="{821A8CB6-DCC4-4B0D-B68F-3F4D6D65B7BC}" dt="2025-07-14T12:14:15.607" v="3039" actId="207"/>
          <ac:spMkLst>
            <pc:docMk/>
            <pc:sldMk cId="818407547" sldId="272"/>
            <ac:spMk id="8" creationId="{CB8B52A3-9166-C5C8-A53D-D5929865D966}"/>
          </ac:spMkLst>
        </pc:spChg>
        <pc:spChg chg="add del mod">
          <ac:chgData name="Muhammad Ahmad Mirza" userId="8f1a957cb9efd2bd" providerId="LiveId" clId="{821A8CB6-DCC4-4B0D-B68F-3F4D6D65B7BC}" dt="2025-07-14T12:17:06.877" v="3196"/>
          <ac:spMkLst>
            <pc:docMk/>
            <pc:sldMk cId="818407547" sldId="272"/>
            <ac:spMk id="9" creationId="{C51B0D0C-489F-355B-0FF8-FFFC1BDF320F}"/>
          </ac:spMkLst>
        </pc:spChg>
        <pc:spChg chg="add mod">
          <ac:chgData name="Muhammad Ahmad Mirza" userId="8f1a957cb9efd2bd" providerId="LiveId" clId="{821A8CB6-DCC4-4B0D-B68F-3F4D6D65B7BC}" dt="2025-07-14T12:17:02.849" v="3194" actId="20577"/>
          <ac:spMkLst>
            <pc:docMk/>
            <pc:sldMk cId="818407547" sldId="272"/>
            <ac:spMk id="10" creationId="{B578AC4E-7E9C-46B0-444E-5CAA15E188ED}"/>
          </ac:spMkLst>
        </pc:spChg>
        <pc:spChg chg="add del">
          <ac:chgData name="Muhammad Ahmad Mirza" userId="8f1a957cb9efd2bd" providerId="LiveId" clId="{821A8CB6-DCC4-4B0D-B68F-3F4D6D65B7BC}" dt="2025-07-14T10:18:10.067" v="2591" actId="26606"/>
          <ac:spMkLst>
            <pc:docMk/>
            <pc:sldMk cId="818407547" sldId="272"/>
            <ac:spMk id="2052" creationId="{79A008B6-FCF1-F8E2-1EF1-EF310E8AF550}"/>
          </ac:spMkLst>
        </pc:spChg>
        <pc:spChg chg="add del">
          <ac:chgData name="Muhammad Ahmad Mirza" userId="8f1a957cb9efd2bd" providerId="LiveId" clId="{821A8CB6-DCC4-4B0D-B68F-3F4D6D65B7BC}" dt="2025-07-14T10:17:55.441" v="2589" actId="26606"/>
          <ac:spMkLst>
            <pc:docMk/>
            <pc:sldMk cId="818407547" sldId="272"/>
            <ac:spMk id="2055" creationId="{35D3817B-01DA-DCDA-FA18-49D6FF003762}"/>
          </ac:spMkLst>
        </pc:spChg>
        <pc:spChg chg="add del">
          <ac:chgData name="Muhammad Ahmad Mirza" userId="8f1a957cb9efd2bd" providerId="LiveId" clId="{821A8CB6-DCC4-4B0D-B68F-3F4D6D65B7BC}" dt="2025-07-14T10:18:10.067" v="2591" actId="26606"/>
          <ac:spMkLst>
            <pc:docMk/>
            <pc:sldMk cId="818407547" sldId="272"/>
            <ac:spMk id="2057" creationId="{ADE76C0F-9C90-A83B-79C8-FD4794C11F47}"/>
          </ac:spMkLst>
        </pc:spChg>
        <pc:picChg chg="add del mod">
          <ac:chgData name="Muhammad Ahmad Mirza" userId="8f1a957cb9efd2bd" providerId="LiveId" clId="{821A8CB6-DCC4-4B0D-B68F-3F4D6D65B7BC}" dt="2025-07-14T12:06:51.271" v="2879" actId="22"/>
          <ac:picMkLst>
            <pc:docMk/>
            <pc:sldMk cId="818407547" sldId="272"/>
            <ac:picMk id="5" creationId="{B666D13A-DB0F-3CAA-2F13-7D51F8082A36}"/>
          </ac:picMkLst>
        </pc:picChg>
        <pc:picChg chg="add mod">
          <ac:chgData name="Muhammad Ahmad Mirza" userId="8f1a957cb9efd2bd" providerId="LiveId" clId="{821A8CB6-DCC4-4B0D-B68F-3F4D6D65B7BC}" dt="2025-07-14T12:16:11.382" v="3127" actId="1076"/>
          <ac:picMkLst>
            <pc:docMk/>
            <pc:sldMk cId="818407547" sldId="272"/>
            <ac:picMk id="7" creationId="{8D9C368F-B25A-1730-54B5-86BF8765E6C0}"/>
          </ac:picMkLst>
        </pc:picChg>
        <pc:picChg chg="add del mod">
          <ac:chgData name="Muhammad Ahmad Mirza" userId="8f1a957cb9efd2bd" providerId="LiveId" clId="{821A8CB6-DCC4-4B0D-B68F-3F4D6D65B7BC}" dt="2025-07-14T12:10:39.080" v="2880" actId="21"/>
          <ac:picMkLst>
            <pc:docMk/>
            <pc:sldMk cId="818407547" sldId="272"/>
            <ac:picMk id="2050" creationId="{E215C955-B88B-7513-1E00-C26F07072A38}"/>
          </ac:picMkLst>
        </pc:picChg>
      </pc:sldChg>
      <pc:sldChg chg="addSp modSp new mod setBg modNotesTx">
        <pc:chgData name="Muhammad Ahmad Mirza" userId="8f1a957cb9efd2bd" providerId="LiveId" clId="{821A8CB6-DCC4-4B0D-B68F-3F4D6D65B7BC}" dt="2025-07-14T12:53:43.706" v="3928" actId="20577"/>
        <pc:sldMkLst>
          <pc:docMk/>
          <pc:sldMk cId="1603960471" sldId="273"/>
        </pc:sldMkLst>
        <pc:spChg chg="add mod">
          <ac:chgData name="Muhammad Ahmad Mirza" userId="8f1a957cb9efd2bd" providerId="LiveId" clId="{821A8CB6-DCC4-4B0D-B68F-3F4D6D65B7BC}" dt="2025-07-14T10:33:52.470" v="2875" actId="1076"/>
          <ac:spMkLst>
            <pc:docMk/>
            <pc:sldMk cId="1603960471" sldId="273"/>
            <ac:spMk id="4" creationId="{75B35447-C582-446A-F6D6-0B8EC226B087}"/>
          </ac:spMkLst>
        </pc:spChg>
        <pc:spChg chg="add mod">
          <ac:chgData name="Muhammad Ahmad Mirza" userId="8f1a957cb9efd2bd" providerId="LiveId" clId="{821A8CB6-DCC4-4B0D-B68F-3F4D6D65B7BC}" dt="2025-07-14T10:33:42.522" v="2874" actId="1076"/>
          <ac:spMkLst>
            <pc:docMk/>
            <pc:sldMk cId="1603960471" sldId="273"/>
            <ac:spMk id="5" creationId="{07426921-7A02-8D92-BACC-0979F25B363F}"/>
          </ac:spMkLst>
        </pc:spChg>
        <pc:picChg chg="add mod">
          <ac:chgData name="Muhammad Ahmad Mirza" userId="8f1a957cb9efd2bd" providerId="LiveId" clId="{821A8CB6-DCC4-4B0D-B68F-3F4D6D65B7BC}" dt="2025-07-14T10:30:31.652" v="2667" actId="962"/>
          <ac:picMkLst>
            <pc:docMk/>
            <pc:sldMk cId="1603960471" sldId="273"/>
            <ac:picMk id="3" creationId="{AF131811-B103-306E-138F-00E455F03E3B}"/>
          </ac:picMkLst>
        </pc:picChg>
      </pc:sldChg>
      <pc:sldChg chg="addSp modSp new mod setBg modNotesTx">
        <pc:chgData name="Muhammad Ahmad Mirza" userId="8f1a957cb9efd2bd" providerId="LiveId" clId="{821A8CB6-DCC4-4B0D-B68F-3F4D6D65B7BC}" dt="2025-07-14T12:53:28.766" v="3873" actId="20577"/>
        <pc:sldMkLst>
          <pc:docMk/>
          <pc:sldMk cId="2227012833" sldId="274"/>
        </pc:sldMkLst>
        <pc:spChg chg="mod">
          <ac:chgData name="Muhammad Ahmad Mirza" userId="8f1a957cb9efd2bd" providerId="LiveId" clId="{821A8CB6-DCC4-4B0D-B68F-3F4D6D65B7BC}" dt="2025-07-14T12:47:53.328" v="3318" actId="1076"/>
          <ac:spMkLst>
            <pc:docMk/>
            <pc:sldMk cId="2227012833" sldId="274"/>
            <ac:spMk id="2" creationId="{BBCC2558-B196-B5EE-57A7-63234F558A5D}"/>
          </ac:spMkLst>
        </pc:spChg>
        <pc:spChg chg="add mod">
          <ac:chgData name="Muhammad Ahmad Mirza" userId="8f1a957cb9efd2bd" providerId="LiveId" clId="{821A8CB6-DCC4-4B0D-B68F-3F4D6D65B7BC}" dt="2025-07-14T12:46:38.809" v="3311" actId="207"/>
          <ac:spMkLst>
            <pc:docMk/>
            <pc:sldMk cId="2227012833" sldId="274"/>
            <ac:spMk id="7" creationId="{C6B52C44-87C3-EA5E-9664-B57C83849BC6}"/>
          </ac:spMkLst>
        </pc:spChg>
        <pc:spChg chg="add mod">
          <ac:chgData name="Muhammad Ahmad Mirza" userId="8f1a957cb9efd2bd" providerId="LiveId" clId="{821A8CB6-DCC4-4B0D-B68F-3F4D6D65B7BC}" dt="2025-07-14T12:49:21.113" v="3532" actId="20577"/>
          <ac:spMkLst>
            <pc:docMk/>
            <pc:sldMk cId="2227012833" sldId="274"/>
            <ac:spMk id="8" creationId="{BF68300D-9D71-8F80-3DD6-B7F70D4D43E2}"/>
          </ac:spMkLst>
        </pc:spChg>
        <pc:picChg chg="add mod">
          <ac:chgData name="Muhammad Ahmad Mirza" userId="8f1a957cb9efd2bd" providerId="LiveId" clId="{821A8CB6-DCC4-4B0D-B68F-3F4D6D65B7BC}" dt="2025-07-14T12:47:19.594" v="3315" actId="14100"/>
          <ac:picMkLst>
            <pc:docMk/>
            <pc:sldMk cId="2227012833" sldId="274"/>
            <ac:picMk id="4" creationId="{2DCC4CF5-A635-508D-FAC4-ED8C6B1CDD8A}"/>
          </ac:picMkLst>
        </pc:picChg>
        <pc:picChg chg="add mod">
          <ac:chgData name="Muhammad Ahmad Mirza" userId="8f1a957cb9efd2bd" providerId="LiveId" clId="{821A8CB6-DCC4-4B0D-B68F-3F4D6D65B7BC}" dt="2025-07-14T12:44:42.685" v="3262" actId="14100"/>
          <ac:picMkLst>
            <pc:docMk/>
            <pc:sldMk cId="2227012833" sldId="274"/>
            <ac:picMk id="6" creationId="{4081C1FD-BB2F-1326-4F60-CF0CB9076C2A}"/>
          </ac:picMkLst>
        </pc:picChg>
        <pc:picChg chg="add mod">
          <ac:chgData name="Muhammad Ahmad Mirza" userId="8f1a957cb9efd2bd" providerId="LiveId" clId="{821A8CB6-DCC4-4B0D-B68F-3F4D6D65B7BC}" dt="2025-07-14T12:44:39.303" v="3261" actId="14100"/>
          <ac:picMkLst>
            <pc:docMk/>
            <pc:sldMk cId="2227012833" sldId="274"/>
            <ac:picMk id="3074" creationId="{D2FED783-925C-68CF-AAD8-BEB1A83C9461}"/>
          </ac:picMkLst>
        </pc:picChg>
      </pc:sldChg>
      <pc:sldMasterChg chg="modTransition modSldLayout">
        <pc:chgData name="Muhammad Ahmad Mirza" userId="8f1a957cb9efd2bd" providerId="LiveId" clId="{821A8CB6-DCC4-4B0D-B68F-3F4D6D65B7BC}" dt="2025-07-13T21:20:01.707" v="2451"/>
        <pc:sldMasterMkLst>
          <pc:docMk/>
          <pc:sldMasterMk cId="3572429281" sldId="2147483660"/>
        </pc:sldMasterMkLst>
        <pc:sldLayoutChg chg="modTransition">
          <pc:chgData name="Muhammad Ahmad Mirza" userId="8f1a957cb9efd2bd" providerId="LiveId" clId="{821A8CB6-DCC4-4B0D-B68F-3F4D6D65B7BC}" dt="2025-07-13T21:20:01.707" v="2451"/>
          <pc:sldLayoutMkLst>
            <pc:docMk/>
            <pc:sldMasterMk cId="3572429281" sldId="2147483660"/>
            <pc:sldLayoutMk cId="3440198338" sldId="2147483661"/>
          </pc:sldLayoutMkLst>
        </pc:sldLayoutChg>
        <pc:sldLayoutChg chg="modTransition">
          <pc:chgData name="Muhammad Ahmad Mirza" userId="8f1a957cb9efd2bd" providerId="LiveId" clId="{821A8CB6-DCC4-4B0D-B68F-3F4D6D65B7BC}" dt="2025-07-13T21:20:01.707" v="2451"/>
          <pc:sldLayoutMkLst>
            <pc:docMk/>
            <pc:sldMasterMk cId="3572429281" sldId="2147483660"/>
            <pc:sldLayoutMk cId="2019792746" sldId="2147483662"/>
          </pc:sldLayoutMkLst>
        </pc:sldLayoutChg>
        <pc:sldLayoutChg chg="modTransition">
          <pc:chgData name="Muhammad Ahmad Mirza" userId="8f1a957cb9efd2bd" providerId="LiveId" clId="{821A8CB6-DCC4-4B0D-B68F-3F4D6D65B7BC}" dt="2025-07-13T21:20:01.707" v="2451"/>
          <pc:sldLayoutMkLst>
            <pc:docMk/>
            <pc:sldMasterMk cId="3572429281" sldId="2147483660"/>
            <pc:sldLayoutMk cId="919308182" sldId="2147483663"/>
          </pc:sldLayoutMkLst>
        </pc:sldLayoutChg>
        <pc:sldLayoutChg chg="modTransition">
          <pc:chgData name="Muhammad Ahmad Mirza" userId="8f1a957cb9efd2bd" providerId="LiveId" clId="{821A8CB6-DCC4-4B0D-B68F-3F4D6D65B7BC}" dt="2025-07-13T21:20:01.707" v="2451"/>
          <pc:sldLayoutMkLst>
            <pc:docMk/>
            <pc:sldMasterMk cId="3572429281" sldId="2147483660"/>
            <pc:sldLayoutMk cId="1936599754" sldId="2147483664"/>
          </pc:sldLayoutMkLst>
        </pc:sldLayoutChg>
        <pc:sldLayoutChg chg="modTransition">
          <pc:chgData name="Muhammad Ahmad Mirza" userId="8f1a957cb9efd2bd" providerId="LiveId" clId="{821A8CB6-DCC4-4B0D-B68F-3F4D6D65B7BC}" dt="2025-07-13T21:20:01.707" v="2451"/>
          <pc:sldLayoutMkLst>
            <pc:docMk/>
            <pc:sldMasterMk cId="3572429281" sldId="2147483660"/>
            <pc:sldLayoutMk cId="4205498741" sldId="2147483665"/>
          </pc:sldLayoutMkLst>
        </pc:sldLayoutChg>
        <pc:sldLayoutChg chg="modTransition">
          <pc:chgData name="Muhammad Ahmad Mirza" userId="8f1a957cb9efd2bd" providerId="LiveId" clId="{821A8CB6-DCC4-4B0D-B68F-3F4D6D65B7BC}" dt="2025-07-13T21:20:01.707" v="2451"/>
          <pc:sldLayoutMkLst>
            <pc:docMk/>
            <pc:sldMasterMk cId="3572429281" sldId="2147483660"/>
            <pc:sldLayoutMk cId="2210679904" sldId="2147483666"/>
          </pc:sldLayoutMkLst>
        </pc:sldLayoutChg>
        <pc:sldLayoutChg chg="modTransition">
          <pc:chgData name="Muhammad Ahmad Mirza" userId="8f1a957cb9efd2bd" providerId="LiveId" clId="{821A8CB6-DCC4-4B0D-B68F-3F4D6D65B7BC}" dt="2025-07-13T21:20:01.707" v="2451"/>
          <pc:sldLayoutMkLst>
            <pc:docMk/>
            <pc:sldMasterMk cId="3572429281" sldId="2147483660"/>
            <pc:sldLayoutMk cId="1350912281" sldId="2147483667"/>
          </pc:sldLayoutMkLst>
        </pc:sldLayoutChg>
        <pc:sldLayoutChg chg="modTransition">
          <pc:chgData name="Muhammad Ahmad Mirza" userId="8f1a957cb9efd2bd" providerId="LiveId" clId="{821A8CB6-DCC4-4B0D-B68F-3F4D6D65B7BC}" dt="2025-07-13T21:20:01.707" v="2451"/>
          <pc:sldLayoutMkLst>
            <pc:docMk/>
            <pc:sldMasterMk cId="3572429281" sldId="2147483660"/>
            <pc:sldLayoutMk cId="3180283187" sldId="2147483668"/>
          </pc:sldLayoutMkLst>
        </pc:sldLayoutChg>
        <pc:sldLayoutChg chg="modTransition">
          <pc:chgData name="Muhammad Ahmad Mirza" userId="8f1a957cb9efd2bd" providerId="LiveId" clId="{821A8CB6-DCC4-4B0D-B68F-3F4D6D65B7BC}" dt="2025-07-13T21:20:01.707" v="2451"/>
          <pc:sldLayoutMkLst>
            <pc:docMk/>
            <pc:sldMasterMk cId="3572429281" sldId="2147483660"/>
            <pc:sldLayoutMk cId="562564161" sldId="2147483669"/>
          </pc:sldLayoutMkLst>
        </pc:sldLayoutChg>
        <pc:sldLayoutChg chg="modTransition">
          <pc:chgData name="Muhammad Ahmad Mirza" userId="8f1a957cb9efd2bd" providerId="LiveId" clId="{821A8CB6-DCC4-4B0D-B68F-3F4D6D65B7BC}" dt="2025-07-13T21:20:01.707" v="2451"/>
          <pc:sldLayoutMkLst>
            <pc:docMk/>
            <pc:sldMasterMk cId="3572429281" sldId="2147483660"/>
            <pc:sldLayoutMk cId="2897839577" sldId="2147483670"/>
          </pc:sldLayoutMkLst>
        </pc:sldLayoutChg>
        <pc:sldLayoutChg chg="modTransition">
          <pc:chgData name="Muhammad Ahmad Mirza" userId="8f1a957cb9efd2bd" providerId="LiveId" clId="{821A8CB6-DCC4-4B0D-B68F-3F4D6D65B7BC}" dt="2025-07-13T21:20:01.707" v="2451"/>
          <pc:sldLayoutMkLst>
            <pc:docMk/>
            <pc:sldMasterMk cId="3572429281" sldId="2147483660"/>
            <pc:sldLayoutMk cId="3003818939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B924F-41F5-493C-BEC4-86CA78976AC6}" type="datetimeFigureOut">
              <a:rPr lang="LID4096" smtClean="0"/>
              <a:t>07/14/2025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60445-2B5B-4C73-87D4-026C92DE57E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1735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earth similarity index is what we are trying to predict using machine learning</a:t>
            </a:r>
          </a:p>
          <a:p>
            <a:r>
              <a:rPr lang="en-US" dirty="0"/>
              <a:t>its just how similar a planet is to earth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60445-2B5B-4C73-87D4-026C92DE57E4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41224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another thing we can get from this model is that what features are more important like the temperature, if its not in the range then </a:t>
            </a:r>
            <a:r>
              <a:rPr lang="en-US" dirty="0" err="1"/>
              <a:t>esi</a:t>
            </a:r>
            <a:r>
              <a:rPr lang="en-US" dirty="0"/>
              <a:t> drops drastically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60445-2B5B-4C73-87D4-026C92DE57E4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4028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Extremer values in of red indicate more weightage and effect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60445-2B5B-4C73-87D4-026C92DE57E4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08805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 red line for accuracy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60445-2B5B-4C73-87D4-026C92DE57E4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9720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graphs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r>
              <a:rPr lang="en-US" dirty="0"/>
              <a:t> </a:t>
            </a:r>
            <a:r>
              <a:rPr lang="en-US" dirty="0" err="1"/>
              <a:t>bla</a:t>
            </a:r>
            <a:endParaRPr lang="en-US" dirty="0"/>
          </a:p>
          <a:p>
            <a:r>
              <a:rPr lang="en-US" dirty="0"/>
              <a:t>One think you might notice is that there are some features that are too overpowered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60445-2B5B-4C73-87D4-026C92DE57E4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95743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counterintuitive its because of how random forest regression works</a:t>
            </a:r>
          </a:p>
          <a:p>
            <a:r>
              <a:rPr lang="en-US" dirty="0"/>
              <a:t>It is a very greedy algorithm trying to minimize loss as quickly as much as possible</a:t>
            </a:r>
          </a:p>
          <a:p>
            <a:r>
              <a:rPr lang="en-US" dirty="0"/>
              <a:t>Often </a:t>
            </a:r>
            <a:r>
              <a:rPr lang="en-US" dirty="0" err="1"/>
              <a:t>imbalancing</a:t>
            </a:r>
            <a:r>
              <a:rPr lang="en-US" dirty="0"/>
              <a:t> importance of other variables</a:t>
            </a:r>
          </a:p>
          <a:p>
            <a:r>
              <a:rPr lang="en-US" dirty="0"/>
              <a:t>Thus removing those biased features actually makes it more generally understanding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60445-2B5B-4C73-87D4-026C92DE57E4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0879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anyways this is how you use machine learning and random forest regression in astronomy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60445-2B5B-4C73-87D4-026C92DE57E4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99427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think is most common in a forest, trees right our model is also based on that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60445-2B5B-4C73-87D4-026C92DE57E4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4098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Trees in computer science are an algorithm you use to make well decisions </a:t>
            </a:r>
          </a:p>
          <a:p>
            <a:r>
              <a:rPr lang="en-US" dirty="0"/>
              <a:t>so as we can see that this sample point 15, 7 we can decide if it is red or green using the tree like…</a:t>
            </a:r>
          </a:p>
          <a:p>
            <a:r>
              <a:rPr lang="en-US" dirty="0"/>
              <a:t>Visually this is a region but what we are supposed to find is how do I even find these ranges that is what we call ‘regression’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60445-2B5B-4C73-87D4-026C92DE57E4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49157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thing is how does it find those lines where they are supposed to be</a:t>
            </a:r>
          </a:p>
          <a:p>
            <a:r>
              <a:rPr lang="en-US" dirty="0"/>
              <a:t>Well we start randomly but then we use this formula to calculate the part which gives us the least entropy, basically most dots in the range</a:t>
            </a:r>
          </a:p>
          <a:p>
            <a:r>
              <a:rPr lang="en-US" dirty="0"/>
              <a:t>But the problem with that is that its too specifically fitting to the training dataset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60445-2B5B-4C73-87D4-026C92DE57E4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4751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similarly the solution to our overfitting problem is more trees, this is where the forest comes in</a:t>
            </a:r>
          </a:p>
          <a:p>
            <a:r>
              <a:rPr lang="en-US" dirty="0"/>
              <a:t>We split the dataset into multiple sections without replacement and then only give limited features to each tree to train</a:t>
            </a:r>
          </a:p>
          <a:p>
            <a:r>
              <a:rPr lang="en-US" dirty="0"/>
              <a:t>This process is called bootstrapping and aggregating so together bagging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60445-2B5B-4C73-87D4-026C92DE57E4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24991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parameters basically dictating the </a:t>
            </a:r>
            <a:r>
              <a:rPr lang="en-US" dirty="0" err="1"/>
              <a:t>behaviour</a:t>
            </a:r>
            <a:r>
              <a:rPr lang="en-US" dirty="0"/>
              <a:t> of the model really nerdy stuff no one cares lets move on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60445-2B5B-4C73-87D4-026C92DE57E4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9992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MSE: Mean Squared error shows how close the prediction is to the actual</a:t>
            </a:r>
          </a:p>
          <a:p>
            <a:r>
              <a:rPr lang="en-US"/>
              <a:t>Trainig 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60445-2B5B-4C73-87D4-026C92DE57E4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89234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294EB-68A5-665C-6429-24354D953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DA120E-31F4-A6EB-FB43-3D983BC52B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E1409B-9833-0D33-CB9E-B344DC68A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 also tried a simpler model like Linear Regression but it didn’t predict the values very well as you can see that the results are catastrophic</a:t>
            </a:r>
          </a:p>
          <a:p>
            <a:r>
              <a:rPr lang="en-US" dirty="0"/>
              <a:t>And the graph has that really far outlier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FA93D-8B89-7941-8C06-715DEB8F9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60445-2B5B-4C73-87D4-026C92DE57E4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53442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8E3C0-268E-2D9E-E0C2-224CC90BC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A625E7-01C3-F7AE-342F-688E4AD6B4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3215CE-2C87-969E-4132-E5DEC424D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more complicated and sophisticated model is a multi layer perceptron but it is a little overpowered for this simple of a dataset and it does really well but overkill, a random forest algorithm ultimately is the best choice balancing efficiency and accuracy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5E2A0-4D23-15C7-C242-5EF33C5659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60445-2B5B-4C73-87D4-026C92DE57E4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8097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18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92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9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39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64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83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14/7/2025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12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7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98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99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0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2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hammadAhmadMirza/exoplane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Picture 3" descr="Dotted lines connected to form a network">
            <a:extLst>
              <a:ext uri="{FF2B5EF4-FFF2-40B4-BE49-F238E27FC236}">
                <a16:creationId xmlns:a16="http://schemas.microsoft.com/office/drawing/2014/main" id="{9924E8C6-FE4C-8C1E-08FB-95F0DCDEE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" b="4918"/>
          <a:stretch/>
        </p:blipFill>
        <p:spPr>
          <a:xfrm>
            <a:off x="20" y="16788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5DEB6A-976D-98B6-8875-F4C240958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14800"/>
            <a:ext cx="12192000" cy="27432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3000">
                <a:schemeClr val="bg1">
                  <a:alpha val="25000"/>
                </a:schemeClr>
              </a:gs>
              <a:gs pos="59000">
                <a:schemeClr val="bg1">
                  <a:alpha val="35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E3642F-8D3C-5983-A097-24660BA47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8998" y="2674615"/>
            <a:ext cx="8201790" cy="960120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US" dirty="0"/>
              <a:t>Predicting Exoplanet Habitability with Machine Learning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1A45D6-4AFD-93B6-1F57-33709373B6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5338" y="3639595"/>
            <a:ext cx="3409110" cy="950410"/>
          </a:xfrm>
        </p:spPr>
        <p:txBody>
          <a:bodyPr anchor="ctr">
            <a:normAutofit/>
          </a:bodyPr>
          <a:lstStyle/>
          <a:p>
            <a:r>
              <a:rPr lang="en-US" sz="1900" dirty="0">
                <a:hlinkClick r:id="rId3"/>
              </a:rPr>
              <a:t>Muhammad Ahmad Mirza</a:t>
            </a:r>
            <a:endParaRPr lang="LID4096" sz="1900" dirty="0"/>
          </a:p>
        </p:txBody>
      </p:sp>
    </p:spTree>
    <p:extLst>
      <p:ext uri="{BB962C8B-B14F-4D97-AF65-F5344CB8AC3E}">
        <p14:creationId xmlns:p14="http://schemas.microsoft.com/office/powerpoint/2010/main" val="4012690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C195DF-9CBB-1856-88BE-19665895B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6D245BD-33A2-0892-D610-F4910B51EFB4}"/>
              </a:ext>
            </a:extLst>
          </p:cNvPr>
          <p:cNvSpPr txBox="1">
            <a:spLocks/>
          </p:cNvSpPr>
          <p:nvPr/>
        </p:nvSpPr>
        <p:spPr>
          <a:xfrm>
            <a:off x="-12578" y="701040"/>
            <a:ext cx="12204578" cy="6575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Linear Regression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E0E5C-D1FC-8184-453E-93C7997BB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8327"/>
            <a:ext cx="5842000" cy="4989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958F3D-8802-3862-6C44-51CC3314F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0" y="1993592"/>
            <a:ext cx="5842000" cy="486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45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008A6F-B2BC-9710-734D-80214B443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FB9244D-01FE-E1F3-B1A3-E74E658C5518}"/>
              </a:ext>
            </a:extLst>
          </p:cNvPr>
          <p:cNvSpPr txBox="1">
            <a:spLocks/>
          </p:cNvSpPr>
          <p:nvPr/>
        </p:nvSpPr>
        <p:spPr>
          <a:xfrm>
            <a:off x="-12578" y="701040"/>
            <a:ext cx="12204578" cy="6575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MLP Regression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A7883-9056-DE72-521E-4C68EAAC2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94115"/>
            <a:ext cx="6339841" cy="4963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176392-1791-CDF3-778D-E88B9CF78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143" y="1894114"/>
            <a:ext cx="5724858" cy="49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83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1028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screen shot of a graph&#10;&#10;AI-generated content may be incorrect.">
            <a:extLst>
              <a:ext uri="{FF2B5EF4-FFF2-40B4-BE49-F238E27FC236}">
                <a16:creationId xmlns:a16="http://schemas.microsoft.com/office/drawing/2014/main" id="{2206DD68-D8B1-D4E9-D3C9-E140EA3C3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147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641EE5-4EF0-0354-F932-FA04993A71FD}"/>
              </a:ext>
            </a:extLst>
          </p:cNvPr>
          <p:cNvSpPr txBox="1"/>
          <p:nvPr/>
        </p:nvSpPr>
        <p:spPr>
          <a:xfrm>
            <a:off x="2522746" y="491590"/>
            <a:ext cx="71465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Feature Value Importance</a:t>
            </a:r>
            <a:endParaRPr lang="LID4096" sz="45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9C368F-B25A-1730-54B5-86BF8765E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648" y="1279166"/>
            <a:ext cx="9234703" cy="557883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8B52A3-9166-C5C8-A53D-D5929865D966}"/>
              </a:ext>
            </a:extLst>
          </p:cNvPr>
          <p:cNvSpPr txBox="1"/>
          <p:nvPr/>
        </p:nvSpPr>
        <p:spPr>
          <a:xfrm>
            <a:off x="1478648" y="1610686"/>
            <a:ext cx="2573140" cy="4429739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  <a:spcBef>
                <a:spcPts val="50"/>
              </a:spcBef>
              <a:spcAft>
                <a:spcPts val="50"/>
              </a:spcAft>
            </a:pPr>
            <a:r>
              <a:rPr lang="en-US" dirty="0">
                <a:solidFill>
                  <a:schemeClr val="bg1"/>
                </a:solidFill>
              </a:rPr>
              <a:t>P_RADIUS</a:t>
            </a:r>
          </a:p>
          <a:p>
            <a:pPr algn="r">
              <a:lnSpc>
                <a:spcPct val="150000"/>
              </a:lnSpc>
              <a:spcBef>
                <a:spcPts val="50"/>
              </a:spcBef>
              <a:spcAft>
                <a:spcPts val="50"/>
              </a:spcAft>
            </a:pPr>
            <a:r>
              <a:rPr lang="en-US" dirty="0">
                <a:solidFill>
                  <a:schemeClr val="bg1"/>
                </a:solidFill>
              </a:rPr>
              <a:t>P_FLUX</a:t>
            </a:r>
          </a:p>
          <a:p>
            <a:pPr algn="r">
              <a:lnSpc>
                <a:spcPct val="150000"/>
              </a:lnSpc>
              <a:spcBef>
                <a:spcPts val="50"/>
              </a:spcBef>
              <a:spcAft>
                <a:spcPts val="50"/>
              </a:spcAft>
            </a:pPr>
            <a:r>
              <a:rPr lang="en-US" dirty="0">
                <a:solidFill>
                  <a:schemeClr val="bg1"/>
                </a:solidFill>
              </a:rPr>
              <a:t>P_TEMP_EQUIL</a:t>
            </a:r>
          </a:p>
          <a:p>
            <a:pPr algn="r">
              <a:lnSpc>
                <a:spcPct val="150000"/>
              </a:lnSpc>
              <a:spcBef>
                <a:spcPts val="50"/>
              </a:spcBef>
              <a:spcAft>
                <a:spcPts val="50"/>
              </a:spcAft>
            </a:pPr>
            <a:r>
              <a:rPr lang="en-US" dirty="0">
                <a:solidFill>
                  <a:schemeClr val="bg1"/>
                </a:solidFill>
              </a:rPr>
              <a:t>P_MASS</a:t>
            </a:r>
          </a:p>
          <a:p>
            <a:pPr algn="r">
              <a:lnSpc>
                <a:spcPct val="150000"/>
              </a:lnSpc>
              <a:spcBef>
                <a:spcPts val="50"/>
              </a:spcBef>
              <a:spcAft>
                <a:spcPts val="50"/>
              </a:spcAft>
            </a:pPr>
            <a:r>
              <a:rPr lang="en-US" dirty="0">
                <a:solidFill>
                  <a:schemeClr val="bg1"/>
                </a:solidFill>
              </a:rPr>
              <a:t>S_MASS</a:t>
            </a:r>
          </a:p>
          <a:p>
            <a:pPr algn="r">
              <a:lnSpc>
                <a:spcPct val="150000"/>
              </a:lnSpc>
              <a:spcBef>
                <a:spcPts val="50"/>
              </a:spcBef>
              <a:spcAft>
                <a:spcPts val="50"/>
              </a:spcAft>
            </a:pPr>
            <a:r>
              <a:rPr lang="en-US" dirty="0">
                <a:solidFill>
                  <a:schemeClr val="bg1"/>
                </a:solidFill>
              </a:rPr>
              <a:t>S_TEMPERATURE</a:t>
            </a:r>
          </a:p>
          <a:p>
            <a:pPr algn="r">
              <a:lnSpc>
                <a:spcPct val="150000"/>
              </a:lnSpc>
              <a:spcBef>
                <a:spcPts val="50"/>
              </a:spcBef>
              <a:spcAft>
                <a:spcPts val="50"/>
              </a:spcAft>
            </a:pPr>
            <a:r>
              <a:rPr lang="en-US" dirty="0">
                <a:solidFill>
                  <a:schemeClr val="bg1"/>
                </a:solidFill>
              </a:rPr>
              <a:t>P_PERIOD</a:t>
            </a:r>
          </a:p>
          <a:p>
            <a:pPr algn="r">
              <a:lnSpc>
                <a:spcPct val="150000"/>
              </a:lnSpc>
              <a:spcBef>
                <a:spcPts val="50"/>
              </a:spcBef>
              <a:spcAft>
                <a:spcPts val="50"/>
              </a:spcAft>
            </a:pPr>
            <a:r>
              <a:rPr lang="en-US" dirty="0">
                <a:solidFill>
                  <a:schemeClr val="bg1"/>
                </a:solidFill>
              </a:rPr>
              <a:t>P_SEMI_MAJOR_AXIS</a:t>
            </a:r>
          </a:p>
          <a:p>
            <a:pPr algn="r">
              <a:lnSpc>
                <a:spcPct val="150000"/>
              </a:lnSpc>
              <a:spcBef>
                <a:spcPts val="50"/>
              </a:spcBef>
              <a:spcAft>
                <a:spcPts val="50"/>
              </a:spcAft>
            </a:pPr>
            <a:r>
              <a:rPr lang="en-US" dirty="0">
                <a:solidFill>
                  <a:schemeClr val="bg1"/>
                </a:solidFill>
              </a:rPr>
              <a:t>S_RADIUS</a:t>
            </a:r>
          </a:p>
          <a:p>
            <a:pPr algn="r">
              <a:lnSpc>
                <a:spcPct val="150000"/>
              </a:lnSpc>
              <a:spcBef>
                <a:spcPts val="50"/>
              </a:spcBef>
              <a:spcAft>
                <a:spcPts val="50"/>
              </a:spcAft>
            </a:pPr>
            <a:r>
              <a:rPr lang="en-US" dirty="0">
                <a:solidFill>
                  <a:schemeClr val="bg1"/>
                </a:solidFill>
              </a:rPr>
              <a:t>P_GRAVITY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8AC4E-7E9C-46B0-444E-5CAA15E188ED}"/>
              </a:ext>
            </a:extLst>
          </p:cNvPr>
          <p:cNvSpPr txBox="1"/>
          <p:nvPr/>
        </p:nvSpPr>
        <p:spPr>
          <a:xfrm>
            <a:off x="4051788" y="6197870"/>
            <a:ext cx="5617466" cy="33708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50"/>
              </a:spcBef>
              <a:spcAft>
                <a:spcPts val="50"/>
              </a:spcAft>
            </a:pPr>
            <a:r>
              <a:rPr lang="en-US" sz="1200" dirty="0">
                <a:solidFill>
                  <a:schemeClr val="bg1"/>
                </a:solidFill>
              </a:rPr>
              <a:t>       -0.10         -0.05          0.00         0.05           0.10           0.15           0.20</a:t>
            </a:r>
          </a:p>
        </p:txBody>
      </p:sp>
    </p:spTree>
    <p:extLst>
      <p:ext uri="{BB962C8B-B14F-4D97-AF65-F5344CB8AC3E}">
        <p14:creationId xmlns:p14="http://schemas.microsoft.com/office/powerpoint/2010/main" val="818407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lines and numbers&#10;&#10;AI-generated content may be incorrect.">
            <a:extLst>
              <a:ext uri="{FF2B5EF4-FFF2-40B4-BE49-F238E27FC236}">
                <a16:creationId xmlns:a16="http://schemas.microsoft.com/office/drawing/2014/main" id="{AF131811-B103-306E-138F-00E455F03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836"/>
            <a:ext cx="12192000" cy="4094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B35447-C582-446A-F6D6-0B8EC226B087}"/>
              </a:ext>
            </a:extLst>
          </p:cNvPr>
          <p:cNvSpPr txBox="1"/>
          <p:nvPr/>
        </p:nvSpPr>
        <p:spPr>
          <a:xfrm>
            <a:off x="2496296" y="770451"/>
            <a:ext cx="7199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Vertical Lines Show ranges of value of their respective factor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26921-7A02-8D92-BACC-0979F25B363F}"/>
              </a:ext>
            </a:extLst>
          </p:cNvPr>
          <p:cNvSpPr txBox="1"/>
          <p:nvPr/>
        </p:nvSpPr>
        <p:spPr>
          <a:xfrm>
            <a:off x="1632278" y="5590938"/>
            <a:ext cx="892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 can follow the red lines to get the range of values for the best ESI and results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960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284CA7F-B696-4085-84C6-CD668817E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1827306 h 3400925"/>
              <a:gd name="connsiteX3" fmla="*/ 3892296 w 6050278"/>
              <a:gd name="connsiteY3" fmla="*/ 1827306 h 3400925"/>
              <a:gd name="connsiteX4" fmla="*/ 3892296 w 6050278"/>
              <a:gd name="connsiteY4" fmla="*/ 3400925 h 3400925"/>
              <a:gd name="connsiteX5" fmla="*/ 0 w 6050278"/>
              <a:gd name="connsiteY5" fmla="*/ 3400925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834907-8B3E-6666-9297-2758E50D1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606"/>
            <a:ext cx="3877393" cy="3218235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8A10F4-B847-4777-BC82-782F6FB36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3400925 h 3400925"/>
              <a:gd name="connsiteX3" fmla="*/ 2157982 w 6050278"/>
              <a:gd name="connsiteY3" fmla="*/ 3400925 h 3400925"/>
              <a:gd name="connsiteX4" fmla="*/ 2157982 w 6050278"/>
              <a:gd name="connsiteY4" fmla="*/ 1827306 h 3400925"/>
              <a:gd name="connsiteX5" fmla="*/ 0 w 6050278"/>
              <a:gd name="connsiteY5" fmla="*/ 1827306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83B597-C9A1-46EF-AB6B-71DF0B1ED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89159"/>
            <a:ext cx="6050278" cy="3368841"/>
          </a:xfrm>
          <a:custGeom>
            <a:avLst/>
            <a:gdLst>
              <a:gd name="connsiteX0" fmla="*/ 0 w 6050278"/>
              <a:gd name="connsiteY0" fmla="*/ 0 h 3368841"/>
              <a:gd name="connsiteX1" fmla="*/ 3892296 w 6050278"/>
              <a:gd name="connsiteY1" fmla="*/ 0 h 3368841"/>
              <a:gd name="connsiteX2" fmla="*/ 3892296 w 6050278"/>
              <a:gd name="connsiteY2" fmla="*/ 1541535 h 3368841"/>
              <a:gd name="connsiteX3" fmla="*/ 6050278 w 6050278"/>
              <a:gd name="connsiteY3" fmla="*/ 1541535 h 3368841"/>
              <a:gd name="connsiteX4" fmla="*/ 6050278 w 6050278"/>
              <a:gd name="connsiteY4" fmla="*/ 3368841 h 3368841"/>
              <a:gd name="connsiteX5" fmla="*/ 0 w 6050278"/>
              <a:gd name="connsiteY5" fmla="*/ 3368841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0B38421-369F-445C-9543-5BC17BC0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3489159"/>
            <a:ext cx="6050278" cy="3368841"/>
          </a:xfrm>
          <a:custGeom>
            <a:avLst/>
            <a:gdLst>
              <a:gd name="connsiteX0" fmla="*/ 2157982 w 6050278"/>
              <a:gd name="connsiteY0" fmla="*/ 0 h 3368841"/>
              <a:gd name="connsiteX1" fmla="*/ 6050278 w 6050278"/>
              <a:gd name="connsiteY1" fmla="*/ 0 h 3368841"/>
              <a:gd name="connsiteX2" fmla="*/ 6050278 w 6050278"/>
              <a:gd name="connsiteY2" fmla="*/ 3368841 h 3368841"/>
              <a:gd name="connsiteX3" fmla="*/ 0 w 6050278"/>
              <a:gd name="connsiteY3" fmla="*/ 3368841 h 3368841"/>
              <a:gd name="connsiteX4" fmla="*/ 0 w 6050278"/>
              <a:gd name="connsiteY4" fmla="*/ 1541535 h 3368841"/>
              <a:gd name="connsiteX5" fmla="*/ 2157982 w 6050278"/>
              <a:gd name="connsiteY5" fmla="*/ 1541535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AA9CE81-CAF0-41E3-8E73-CAFA13A0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3736" y="1918638"/>
            <a:ext cx="4224528" cy="3020725"/>
          </a:xfrm>
          <a:custGeom>
            <a:avLst/>
            <a:gdLst>
              <a:gd name="connsiteX0" fmla="*/ 0 w 4224528"/>
              <a:gd name="connsiteY0" fmla="*/ 0 h 3020725"/>
              <a:gd name="connsiteX1" fmla="*/ 4224528 w 4224528"/>
              <a:gd name="connsiteY1" fmla="*/ 0 h 3020725"/>
              <a:gd name="connsiteX2" fmla="*/ 4224528 w 4224528"/>
              <a:gd name="connsiteY2" fmla="*/ 3020725 h 3020725"/>
              <a:gd name="connsiteX3" fmla="*/ 0 w 4224528"/>
              <a:gd name="connsiteY3" fmla="*/ 3020725 h 30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4528" h="3020725">
                <a:moveTo>
                  <a:pt x="0" y="0"/>
                </a:moveTo>
                <a:lnTo>
                  <a:pt x="4224528" y="0"/>
                </a:lnTo>
                <a:lnTo>
                  <a:pt x="4224528" y="3020725"/>
                </a:lnTo>
                <a:lnTo>
                  <a:pt x="0" y="30207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6B785A-8C84-F83B-E43B-0FD9ED0BD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486619"/>
            <a:ext cx="3892291" cy="3230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391B40-A317-F2BB-BF35-CB9E93772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606" y="167785"/>
            <a:ext cx="3892291" cy="3230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B34D26-1AEF-7E4D-474E-97FE7E75E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9708" y="3486619"/>
            <a:ext cx="3892292" cy="32306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996E8E-543F-16E3-89BE-082F474A0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6286" y="1918638"/>
            <a:ext cx="3639427" cy="302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06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2558-B196-B5EE-57A7-63234F55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60" y="233907"/>
            <a:ext cx="4599432" cy="11322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Remove The Most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Important Features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C4CF5-A635-508D-FAC4-ED8C6B1CD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876" y="0"/>
            <a:ext cx="3962124" cy="355333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2FED783-925C-68CF-AAD8-BEB1A83C9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574" y="3553333"/>
            <a:ext cx="6782426" cy="330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81C1FD-BB2F-1326-4F60-CF0CB9076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53333"/>
            <a:ext cx="5568138" cy="3304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B52C44-87C3-EA5E-9664-B57C83849BC6}"/>
              </a:ext>
            </a:extLst>
          </p:cNvPr>
          <p:cNvSpPr txBox="1"/>
          <p:nvPr/>
        </p:nvSpPr>
        <p:spPr>
          <a:xfrm>
            <a:off x="5302158" y="354723"/>
            <a:ext cx="20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P_MASS  P_FLUX</a:t>
            </a:r>
          </a:p>
          <a:p>
            <a:r>
              <a:rPr lang="en-US" dirty="0">
                <a:solidFill>
                  <a:srgbClr val="C00000"/>
                </a:solidFill>
              </a:rPr>
              <a:t>P_TEMP_   EQUIL</a:t>
            </a:r>
            <a:endParaRPr lang="LID4096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68300D-9D71-8F80-3DD6-B7F70D4D43E2}"/>
              </a:ext>
            </a:extLst>
          </p:cNvPr>
          <p:cNvSpPr txBox="1"/>
          <p:nvPr/>
        </p:nvSpPr>
        <p:spPr>
          <a:xfrm>
            <a:off x="486561" y="1686187"/>
            <a:ext cx="7064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Removing The most weighted columns from the dataset actually: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Distributes weightage more equally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Introduces almost no difference in Accuracy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012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 blue and green lines and dots&#10;&#10;AI-generated content may be incorrect.">
            <a:extLst>
              <a:ext uri="{FF2B5EF4-FFF2-40B4-BE49-F238E27FC236}">
                <a16:creationId xmlns:a16="http://schemas.microsoft.com/office/drawing/2014/main" id="{177C748E-CC8F-8F16-4B39-F0E190347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6" b="11731"/>
          <a:stretch>
            <a:fillRect/>
          </a:stretch>
        </p:blipFill>
        <p:spPr bwMode="auto">
          <a:xfrm>
            <a:off x="1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51B945-8DFC-46AD-A050-1EE555B76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923" y="1482602"/>
            <a:ext cx="7588155" cy="2236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Random Forest Regression</a:t>
            </a:r>
          </a:p>
        </p:txBody>
      </p:sp>
    </p:spTree>
    <p:extLst>
      <p:ext uri="{BB962C8B-B14F-4D97-AF65-F5344CB8AC3E}">
        <p14:creationId xmlns:p14="http://schemas.microsoft.com/office/powerpoint/2010/main" val="2940101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1026" name="Picture 2" descr="Best 500+ Earth At Night Pictures | Download Free Images on Unsplash">
            <a:extLst>
              <a:ext uri="{FF2B5EF4-FFF2-40B4-BE49-F238E27FC236}">
                <a16:creationId xmlns:a16="http://schemas.microsoft.com/office/drawing/2014/main" id="{41F5AFFE-739C-C1D2-581E-5B01D3E753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03" r="9091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95DEB6A-976D-98B6-8875-F4C240958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14800"/>
            <a:ext cx="12192000" cy="27432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3000">
                <a:schemeClr val="bg1">
                  <a:alpha val="25000"/>
                </a:schemeClr>
              </a:gs>
              <a:gs pos="59000">
                <a:schemeClr val="bg1">
                  <a:alpha val="35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C02C0-4DD4-45D8-BCA0-5D7C781D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60" y="899160"/>
            <a:ext cx="8201790" cy="960120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/>
              <a:t>Earth Similarity Index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A33527-4620-6A8B-D495-EA5E2FB3439C}"/>
              </a:ext>
            </a:extLst>
          </p:cNvPr>
          <p:cNvSpPr txBox="1"/>
          <p:nvPr/>
        </p:nvSpPr>
        <p:spPr>
          <a:xfrm>
            <a:off x="568960" y="2113280"/>
            <a:ext cx="1043432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How Similar is another Planet to Earth</a:t>
            </a:r>
          </a:p>
          <a:p>
            <a:r>
              <a:rPr lang="en-US" sz="2500" dirty="0"/>
              <a:t>In terms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Gravity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~~~~~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~~~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~</a:t>
            </a:r>
            <a:endParaRPr lang="LID4096" sz="2500" dirty="0"/>
          </a:p>
        </p:txBody>
      </p:sp>
    </p:spTree>
    <p:extLst>
      <p:ext uri="{BB962C8B-B14F-4D97-AF65-F5344CB8AC3E}">
        <p14:creationId xmlns:p14="http://schemas.microsoft.com/office/powerpoint/2010/main" val="426816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587E41-605C-A8E4-8BA5-0E0B3797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orest of trees with fog&#10;&#10;AI-generated content may be incorrect.">
            <a:extLst>
              <a:ext uri="{FF2B5EF4-FFF2-40B4-BE49-F238E27FC236}">
                <a16:creationId xmlns:a16="http://schemas.microsoft.com/office/drawing/2014/main" id="{1F3B0FA8-71C2-0C3F-16D5-AAA01E930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1" t="23103" r="1930"/>
          <a:stretch>
            <a:fillRect/>
          </a:stretch>
        </p:blipFill>
        <p:spPr>
          <a:xfrm>
            <a:off x="20" y="-16768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D48A03-0DF9-3063-CB15-1BC2AEC7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08385"/>
            <a:ext cx="12191999" cy="1949616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AB1C0-8A7D-65E1-1D8A-5395000A3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365" y="5268812"/>
            <a:ext cx="7260542" cy="12287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Random Forest Regression</a:t>
            </a:r>
          </a:p>
        </p:txBody>
      </p:sp>
    </p:spTree>
    <p:extLst>
      <p:ext uri="{BB962C8B-B14F-4D97-AF65-F5344CB8AC3E}">
        <p14:creationId xmlns:p14="http://schemas.microsoft.com/office/powerpoint/2010/main" val="1102869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6814E36F-1364-0135-DD8B-4B05C6E1EE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75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433"/>
          <a:stretch>
            <a:fillRect/>
          </a:stretch>
        </p:blipFill>
        <p:spPr>
          <a:xfrm>
            <a:off x="1" y="839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D372AE-A524-E410-CAF1-532B40957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042" y="100668"/>
            <a:ext cx="4085440" cy="70467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5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Decision</a:t>
            </a:r>
            <a:r>
              <a:rPr lang="en-US" sz="4500" dirty="0">
                <a:solidFill>
                  <a:schemeClr val="bg1"/>
                </a:solidFill>
              </a:rPr>
              <a:t> </a:t>
            </a:r>
            <a:r>
              <a:rPr lang="en-US" sz="4500" dirty="0"/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3948224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D981C-1E65-4C01-8195-7F46928AF39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20000"/>
                    </a14:imgEffect>
                    <a14:imgEffect>
                      <a14:brightnessContrast bright="20000" contrast="35000"/>
                    </a14:imgEffect>
                  </a14:imgLayer>
                </a14:imgProps>
              </a:ext>
            </a:extLst>
          </a:blip>
          <a:srcRect b="2174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9D29D9-D5E8-49D0-C09E-3BD46C1E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03" y="5537200"/>
            <a:ext cx="5988637" cy="924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Calculating Loss</a:t>
            </a:r>
          </a:p>
        </p:txBody>
      </p:sp>
    </p:spTree>
    <p:extLst>
      <p:ext uri="{BB962C8B-B14F-4D97-AF65-F5344CB8AC3E}">
        <p14:creationId xmlns:p14="http://schemas.microsoft.com/office/powerpoint/2010/main" val="3824512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umball machine with a black background&#10;&#10;AI-generated content may be incorrect.">
            <a:extLst>
              <a:ext uri="{FF2B5EF4-FFF2-40B4-BE49-F238E27FC236}">
                <a16:creationId xmlns:a16="http://schemas.microsoft.com/office/drawing/2014/main" id="{AD7DA7D9-4357-4514-9C39-515E57093D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3" b="40477"/>
          <a:stretch>
            <a:fillRect/>
          </a:stretch>
        </p:blipFill>
        <p:spPr>
          <a:xfrm>
            <a:off x="1" y="-16777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17632-8C67-03DE-C0CD-CC3CDDDE457B}"/>
              </a:ext>
            </a:extLst>
          </p:cNvPr>
          <p:cNvSpPr txBox="1"/>
          <p:nvPr/>
        </p:nvSpPr>
        <p:spPr>
          <a:xfrm>
            <a:off x="0" y="3139228"/>
            <a:ext cx="12191999" cy="1200329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Guess the number of candies in this Jar</a:t>
            </a:r>
          </a:p>
          <a:p>
            <a:pPr algn="ctr"/>
            <a:r>
              <a:rPr lang="en-US" dirty="0"/>
              <a:t>Some people will overestimate</a:t>
            </a:r>
          </a:p>
          <a:p>
            <a:pPr algn="ctr"/>
            <a:r>
              <a:rPr lang="en-US" dirty="0"/>
              <a:t>Some will underestimate</a:t>
            </a:r>
          </a:p>
          <a:p>
            <a:pPr algn="ctr"/>
            <a:r>
              <a:rPr lang="en-US" dirty="0"/>
              <a:t>Eventually they’ll cancel out and give a very accurate estimate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DC9D64-365E-FA4C-8021-73904505DCBC}"/>
              </a:ext>
            </a:extLst>
          </p:cNvPr>
          <p:cNvSpPr txBox="1"/>
          <p:nvPr/>
        </p:nvSpPr>
        <p:spPr>
          <a:xfrm>
            <a:off x="1" y="2354398"/>
            <a:ext cx="12191999" cy="78483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/>
              <a:t>Wisdom of the Crowds</a:t>
            </a:r>
            <a:endParaRPr lang="LID4096" sz="4500" b="1" dirty="0"/>
          </a:p>
        </p:txBody>
      </p:sp>
    </p:spTree>
    <p:extLst>
      <p:ext uri="{BB962C8B-B14F-4D97-AF65-F5344CB8AC3E}">
        <p14:creationId xmlns:p14="http://schemas.microsoft.com/office/powerpoint/2010/main" val="4279989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23564-6E26-7B47-F026-F63D28FB0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967"/>
            <a:ext cx="11543251" cy="660173"/>
          </a:xfrm>
        </p:spPr>
        <p:txBody>
          <a:bodyPr>
            <a:no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</a:rPr>
              <a:t>More Trees</a:t>
            </a:r>
            <a:endParaRPr lang="LID4096" sz="5000" dirty="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88FE2B3-405D-F225-9E2E-CF7FE7EDA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85"/>
                    </a14:imgEffect>
                    <a14:imgEffect>
                      <a14:saturation sat="9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00140"/>
            <a:ext cx="12192000" cy="605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5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BC8A-09B8-4D3D-E6AA-004B55338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2862072" cy="5892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Parameters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234B0-F3A9-5F90-C9A4-7E3CCBCD0DCB}"/>
              </a:ext>
            </a:extLst>
          </p:cNvPr>
          <p:cNvSpPr txBox="1"/>
          <p:nvPr/>
        </p:nvSpPr>
        <p:spPr>
          <a:xfrm>
            <a:off x="612648" y="1870745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       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E99A8-9870-997F-6712-9D6DE6894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1137920"/>
            <a:ext cx="8612679" cy="3876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D7ADAA-FE77-EFDF-3A45-EFDFF287F7F8}"/>
              </a:ext>
            </a:extLst>
          </p:cNvPr>
          <p:cNvSpPr txBox="1"/>
          <p:nvPr/>
        </p:nvSpPr>
        <p:spPr>
          <a:xfrm>
            <a:off x="6830907" y="1605064"/>
            <a:ext cx="4589013" cy="3105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300"/>
              </a:spcAft>
            </a:pPr>
            <a:r>
              <a:rPr lang="en-US" sz="1500" i="1" dirty="0">
                <a:solidFill>
                  <a:srgbClr val="C00000"/>
                </a:solidFill>
              </a:rPr>
              <a:t>	Number of Trees</a:t>
            </a:r>
          </a:p>
          <a:p>
            <a:pPr>
              <a:spcAft>
                <a:spcPts val="1300"/>
              </a:spcAft>
            </a:pPr>
            <a:r>
              <a:rPr lang="en-US" sz="1500" i="1" dirty="0">
                <a:solidFill>
                  <a:srgbClr val="C00000"/>
                </a:solidFill>
              </a:rPr>
              <a:t>	Number of Features at each node</a:t>
            </a:r>
          </a:p>
          <a:p>
            <a:pPr>
              <a:spcAft>
                <a:spcPts val="1300"/>
              </a:spcAft>
            </a:pPr>
            <a:r>
              <a:rPr lang="en-US" sz="1500" i="1" dirty="0">
                <a:solidFill>
                  <a:srgbClr val="C00000"/>
                </a:solidFill>
              </a:rPr>
              <a:t>		            Minimum Samples to Split</a:t>
            </a:r>
          </a:p>
          <a:p>
            <a:pPr>
              <a:spcAft>
                <a:spcPts val="1300"/>
              </a:spcAft>
            </a:pPr>
            <a:r>
              <a:rPr lang="en-US" sz="1500" i="1" dirty="0">
                <a:solidFill>
                  <a:srgbClr val="C00000"/>
                </a:solidFill>
              </a:rPr>
              <a:t>	      	     Minimum Samples for Leaf </a:t>
            </a:r>
          </a:p>
          <a:p>
            <a:pPr>
              <a:spcAft>
                <a:spcPts val="1300"/>
              </a:spcAft>
            </a:pPr>
            <a:r>
              <a:rPr lang="en-US" sz="1500" i="1" dirty="0">
                <a:solidFill>
                  <a:srgbClr val="C00000"/>
                </a:solidFill>
              </a:rPr>
              <a:t>	Randomness of Bootstrapping</a:t>
            </a:r>
          </a:p>
          <a:p>
            <a:pPr>
              <a:spcAft>
                <a:spcPts val="1300"/>
              </a:spcAft>
            </a:pPr>
            <a:r>
              <a:rPr lang="en-US" sz="1500" i="1" dirty="0">
                <a:solidFill>
                  <a:srgbClr val="C00000"/>
                </a:solidFill>
              </a:rPr>
              <a:t>Measure Quality of a Split</a:t>
            </a:r>
          </a:p>
          <a:p>
            <a:pPr>
              <a:spcAft>
                <a:spcPts val="1300"/>
              </a:spcAft>
            </a:pPr>
            <a:r>
              <a:rPr lang="en-US" sz="1500" i="1" dirty="0">
                <a:solidFill>
                  <a:srgbClr val="C00000"/>
                </a:solidFill>
              </a:rPr>
              <a:t>Replacement in Bootstrapping</a:t>
            </a:r>
          </a:p>
          <a:p>
            <a:pPr>
              <a:spcAft>
                <a:spcPts val="1300"/>
              </a:spcAft>
            </a:pPr>
            <a:r>
              <a:rPr lang="en-US" sz="1500" i="1" dirty="0">
                <a:solidFill>
                  <a:srgbClr val="C00000"/>
                </a:solidFill>
              </a:rPr>
              <a:t>Use other tables’ data in training</a:t>
            </a:r>
            <a:endParaRPr lang="LID4096" sz="15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33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4512-EAB8-FC72-1524-F2624F622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907" y="701040"/>
            <a:ext cx="5843093" cy="65759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Predictions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23A40E2-7A56-0553-644F-611AF0CA3A07}"/>
              </a:ext>
            </a:extLst>
          </p:cNvPr>
          <p:cNvSpPr txBox="1">
            <a:spLocks/>
          </p:cNvSpPr>
          <p:nvPr/>
        </p:nvSpPr>
        <p:spPr>
          <a:xfrm>
            <a:off x="-12578" y="701040"/>
            <a:ext cx="5765496" cy="6575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Accuracy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49E2692-6A80-9C35-B4C4-A95DCF226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07" y="1896663"/>
            <a:ext cx="5843093" cy="49613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3A25BD-BB5A-CB54-D7F8-CD2329205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93389"/>
            <a:ext cx="6096000" cy="426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91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708</Words>
  <Application>Microsoft Office PowerPoint</Application>
  <PresentationFormat>Widescreen</PresentationFormat>
  <Paragraphs>99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Arial</vt:lpstr>
      <vt:lpstr>Neue Haas Grotesk Text Pro</vt:lpstr>
      <vt:lpstr>VanillaVTI</vt:lpstr>
      <vt:lpstr>Predicting Exoplanet Habitability with Machine Learning</vt:lpstr>
      <vt:lpstr>Earth Similarity Index</vt:lpstr>
      <vt:lpstr>Random Forest Regression</vt:lpstr>
      <vt:lpstr>Decision Trees</vt:lpstr>
      <vt:lpstr>Calculating Loss</vt:lpstr>
      <vt:lpstr>PowerPoint Presentation</vt:lpstr>
      <vt:lpstr>More Trees</vt:lpstr>
      <vt:lpstr>Parameters</vt:lpstr>
      <vt:lpstr>Predictions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Remove The Most  Important Features</vt:lpstr>
      <vt:lpstr>Random Forest Regression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Ahmad Mirza</dc:creator>
  <cp:lastModifiedBy>Muhammad Ahmad Mirza</cp:lastModifiedBy>
  <cp:revision>1</cp:revision>
  <dcterms:created xsi:type="dcterms:W3CDTF">2025-07-13T13:45:55Z</dcterms:created>
  <dcterms:modified xsi:type="dcterms:W3CDTF">2025-07-14T12:56:04Z</dcterms:modified>
</cp:coreProperties>
</file>